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58" r:id="rId7"/>
    <p:sldId id="265" r:id="rId8"/>
    <p:sldId id="260" r:id="rId9"/>
    <p:sldId id="264" r:id="rId10"/>
    <p:sldId id="257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F4F31F-F0BA-43F3-B694-B295E6559562}" v="9" dt="2025-11-17T15:14:31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99525-6437-FA81-8C7C-4530EF31B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610F7-33EE-439C-5CF1-ACA795C6C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51D4D-69D8-F4EC-F63F-DE8829069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7A6B-EB37-466E-BD94-7D88699313A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D7778-9B7D-E427-86E1-5726F64E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FED82-04B4-6610-1CDE-9F1BE6DB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353E-93E3-4FA8-9853-06176737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2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DDB8-11FE-E8A1-DC01-3DDA1D542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B948E-EC79-FC11-9946-DC9DD53AD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6F9EA-281A-3E78-60B1-3DEAFA77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7A6B-EB37-466E-BD94-7D88699313A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E482E-7B52-D0F1-612B-C82B9CF9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2D539-AE22-2A7D-C871-DB42135EF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353E-93E3-4FA8-9853-06176737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EF8195-C715-D0FB-BC95-AE350DB938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ABC1C-AD49-C4D4-8EE4-E7FBA220E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950C3-8969-3248-4744-B23DB0B9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7A6B-EB37-466E-BD94-7D88699313A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66C38-8755-4373-8455-16A3C6E8F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313C5-A371-0EC3-6E6B-33A17D87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353E-93E3-4FA8-9853-06176737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6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700E-8994-EC8A-6630-8609841E8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3F183-975E-7765-00BE-5554A96A1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5768D-70C9-A8E9-6824-69CBCDDF5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7A6B-EB37-466E-BD94-7D88699313A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93ED0-C788-A5AD-1070-72178D9B9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BC9D3-35E7-5A83-FAFC-95DE2464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353E-93E3-4FA8-9853-06176737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2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BE573-EAB4-0692-10A0-17B5634E1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F077F-F765-4431-5AC3-3F0242DAF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D2900-CFB2-5265-E946-A3163EC6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7A6B-EB37-466E-BD94-7D88699313A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DC8D3-6F19-6B4F-F8D8-D4766282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5C13A-8208-AA60-04F7-A7D3649F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353E-93E3-4FA8-9853-06176737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B1390-0587-9B8E-7134-F177C739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CB87B-7CC5-0816-3EEA-FFAE8FE44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63952-F683-D188-EB4F-DF7ED91C4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E883B-A753-2FAE-E4EE-F3E00901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7A6B-EB37-466E-BD94-7D88699313A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0AAF5-7A83-87A2-D955-8F97DCF6E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A5EAD-58BB-17AD-B479-05C218C6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353E-93E3-4FA8-9853-06176737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8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5527-4E32-86C4-C9F0-2408552D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63641-E0FA-E4BC-1B3A-B0EAB0CCC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37008-B91B-B60A-2560-52AC7A671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42F97-4B94-7098-828A-861126F12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8DCDA0-4C06-A9B5-E2A4-29514F48B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14D8AE-4D55-F439-BAB7-80E36D5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7A6B-EB37-466E-BD94-7D88699313A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AF8AE6-E105-4004-0EAA-E1C09031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A2A46-D08B-A36E-3E9E-993DEC11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353E-93E3-4FA8-9853-06176737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7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6AB5-4715-50C0-C744-3DCEB286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E51EA-DB4F-AD2A-1F5B-6707D795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7A6B-EB37-466E-BD94-7D88699313A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4C3D8-9CEF-4D0F-74F9-C8F2DAB5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253E3-71AF-A915-B7AE-F9611F8F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353E-93E3-4FA8-9853-06176737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9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C4816-BA00-09B2-0EFF-84E8C099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7A6B-EB37-466E-BD94-7D88699313A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E801C8-55B0-B8D5-5CB8-E0998AA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7F453-3FEA-D754-C393-A09DF3FF8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353E-93E3-4FA8-9853-06176737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3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FCEDF-63A0-1265-FB93-DDB2E6B47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6B41B-A7FE-4F3A-A3AC-85F622909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A2757-E8D4-D768-09EE-85A666B94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68CD6-0322-849A-A0BC-67288BF3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7A6B-EB37-466E-BD94-7D88699313A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BB0DD-D1FD-96F1-7909-F8966F58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EC8F0-A3C5-0134-B92E-E5F396DE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353E-93E3-4FA8-9853-06176737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8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098C-A69C-EC2C-6EBA-287BD7A6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E4CFD8-70B4-3231-2D5D-AE47C94AD4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F8124-0FD2-7ED8-9993-AD69ED7D7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48656-BE49-51A4-E7BD-03A34816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7A6B-EB37-466E-BD94-7D88699313A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6375E-B236-3ABB-C005-BFDE4517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DB53A-AF8D-BC7B-1AB3-9622165C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353E-93E3-4FA8-9853-06176737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1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3DF20D-E6B8-9E9A-A4E1-B7D13FEED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CC30A-3C58-295A-C341-83EC0E795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19F05-5F19-25BE-55CE-A231DD3A3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997A6B-EB37-466E-BD94-7D88699313A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4D325-B174-B99B-9E6C-A0E46FF87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E5A54-8DFF-CD64-DC7F-70D5734D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8B353E-93E3-4FA8-9853-06176737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3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52DEF-C175-2314-46A2-2B256DFF4F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NAESB DER Registry WG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AFBDD-F600-3402-A02C-66C516BFB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17th</a:t>
            </a:r>
          </a:p>
        </p:txBody>
      </p:sp>
    </p:spTree>
    <p:extLst>
      <p:ext uri="{BB962C8B-B14F-4D97-AF65-F5344CB8AC3E}">
        <p14:creationId xmlns:p14="http://schemas.microsoft.com/office/powerpoint/2010/main" val="3506209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10C38-6B51-0496-D41B-284EB1A71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5F83B-4F12-270D-BCB0-225BD021A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Guiding Principal Discussion</a:t>
            </a:r>
          </a:p>
          <a:p>
            <a:pPr lvl="1"/>
            <a:r>
              <a:rPr lang="en-US" dirty="0"/>
              <a:t>Use of Existing Standards</a:t>
            </a:r>
          </a:p>
          <a:p>
            <a:pPr lvl="1"/>
            <a:r>
              <a:rPr lang="en-US" dirty="0"/>
              <a:t>Path forward for a NAESB Registry Standard</a:t>
            </a:r>
          </a:p>
          <a:p>
            <a:r>
              <a:rPr lang="en-US" dirty="0"/>
              <a:t>Review High Priority Ranking Items</a:t>
            </a:r>
          </a:p>
          <a:p>
            <a:pPr lvl="1"/>
            <a:r>
              <a:rPr lang="en-US" dirty="0"/>
              <a:t>Stakeholders/Entities – Is there anything missing?</a:t>
            </a:r>
          </a:p>
          <a:p>
            <a:pPr lvl="1"/>
            <a:r>
              <a:rPr lang="en-US" dirty="0"/>
              <a:t>Discussion on Interactions with Stakeholders and Registry</a:t>
            </a:r>
          </a:p>
          <a:p>
            <a:r>
              <a:rPr lang="en-US" dirty="0"/>
              <a:t>Discussion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0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F4179-9851-6F8C-A97D-7AF2C1F5D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B3BCC-150C-B3B4-D1AA-54E58C412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Guiding Principal:</a:t>
            </a:r>
            <a:br>
              <a:rPr lang="en-US" dirty="0"/>
            </a:br>
            <a:r>
              <a:rPr lang="en-US" dirty="0"/>
              <a:t>Attempt to utilize existing standards</a:t>
            </a:r>
            <a:br>
              <a:rPr lang="en-US" dirty="0"/>
            </a:br>
            <a:r>
              <a:rPr lang="en-US" sz="3200" dirty="0"/>
              <a:t>Minimize ‘re-inventing the wheel’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5DE1C7-8D1B-56A2-23CA-A9AB29511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480" y="1825625"/>
            <a:ext cx="8129947" cy="482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2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6718B-0821-68C0-E9BB-C644DB512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ACCBC-4B08-330A-C402-57B7E152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Guiding Principal:</a:t>
            </a:r>
            <a:br>
              <a:rPr lang="en-US" dirty="0"/>
            </a:br>
            <a:r>
              <a:rPr lang="en-US" dirty="0"/>
              <a:t>Path Forward for a NAESB standard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420510-2211-987B-8056-3DCB6A42A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Validate Stakeholders/Entities</a:t>
            </a:r>
          </a:p>
          <a:p>
            <a:r>
              <a:rPr lang="en-US" dirty="0"/>
              <a:t>Validate Interactions between Stakeholders</a:t>
            </a:r>
          </a:p>
          <a:p>
            <a:pPr lvl="1"/>
            <a:r>
              <a:rPr lang="en-US" dirty="0"/>
              <a:t>Interactions with Registry</a:t>
            </a:r>
          </a:p>
          <a:p>
            <a:pPr lvl="2"/>
            <a:r>
              <a:rPr lang="en-US" dirty="0"/>
              <a:t>Data Read/Write/View concepts – Who ‘owns’ the data, who can change the data, who can view the data, what data may need someone to input but also requires someone to validate?</a:t>
            </a:r>
          </a:p>
          <a:p>
            <a:pPr lvl="2"/>
            <a:r>
              <a:rPr lang="en-US" dirty="0"/>
              <a:t>What data comes from which stakeholders</a:t>
            </a:r>
          </a:p>
          <a:p>
            <a:pPr lvl="1"/>
            <a:r>
              <a:rPr lang="en-US" dirty="0"/>
              <a:t>Interactions with other Stakeholders</a:t>
            </a:r>
          </a:p>
          <a:p>
            <a:pPr lvl="2"/>
            <a:r>
              <a:rPr lang="en-US" dirty="0"/>
              <a:t>What Stakeholder to Stakeholder interactions need to be in a Registry?</a:t>
            </a:r>
          </a:p>
          <a:p>
            <a:r>
              <a:rPr lang="en-US" dirty="0"/>
              <a:t>We can’t ‘boil the ocean’ – Perfect is the enemy of the Good</a:t>
            </a:r>
          </a:p>
          <a:p>
            <a:pPr lvl="1"/>
            <a:r>
              <a:rPr lang="en-US" dirty="0"/>
              <a:t>What is the MVP for the Registry that takes our spreadsheet from action to a NAESB/MVP Standard to provide the ‘starting point’</a:t>
            </a:r>
          </a:p>
        </p:txBody>
      </p:sp>
    </p:spTree>
    <p:extLst>
      <p:ext uri="{BB962C8B-B14F-4D97-AF65-F5344CB8AC3E}">
        <p14:creationId xmlns:p14="http://schemas.microsoft.com/office/powerpoint/2010/main" val="256905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FB609-545D-D6F2-C9A3-796305E83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1D23A-1029-BC53-65E8-49B389209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Priority Ranking Items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6333120-D0E3-C256-3E60-7D317E8E3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357" y="1478165"/>
            <a:ext cx="9912947" cy="510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6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4C61-8540-F02A-077A-B2BBFA58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stakeholder missing?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D9798C-FCEE-8448-B4A5-7F39DB719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8094" b="69537"/>
          <a:stretch>
            <a:fillRect/>
          </a:stretch>
        </p:blipFill>
        <p:spPr>
          <a:xfrm>
            <a:off x="1589693" y="1825625"/>
            <a:ext cx="8730428" cy="42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29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6E36-282E-7447-3C2B-2655F237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Interactions Discussion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904254-6FE8-CEAA-EB33-122EBF48A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7502"/>
            <a:ext cx="4914965" cy="43513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2C23CD-CF49-C4A7-88B7-2309C4AAA4FB}"/>
              </a:ext>
            </a:extLst>
          </p:cNvPr>
          <p:cNvSpPr/>
          <p:nvPr/>
        </p:nvSpPr>
        <p:spPr>
          <a:xfrm>
            <a:off x="1430039" y="4572000"/>
            <a:ext cx="2076307" cy="138191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96CA6D-A5FA-7A48-E95C-392D82B42D3D}"/>
              </a:ext>
            </a:extLst>
          </p:cNvPr>
          <p:cNvSpPr txBox="1"/>
          <p:nvPr/>
        </p:nvSpPr>
        <p:spPr>
          <a:xfrm>
            <a:off x="6483302" y="673767"/>
            <a:ext cx="52663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Priority and Focus of Registry for High Priority Items are in the dashed red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Static Data (Asset info, Capability, Configuration and required Commercial Data for ownership/registration/etc. is the focus of the Administrative Registry – Not Dynamic Data (operational data or commercial settlement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Input/Modification/Viewing (Read/Write/View) Discussion</a:t>
            </a:r>
          </a:p>
          <a:p>
            <a:pPr lvl="1"/>
            <a:r>
              <a:rPr lang="en-US" dirty="0"/>
              <a:t>Interactions with Registry</a:t>
            </a:r>
          </a:p>
          <a:p>
            <a:pPr lvl="2"/>
            <a:r>
              <a:rPr lang="en-US" dirty="0"/>
              <a:t>Data Read/Write/View concepts – Who ‘owns’ the data, who can change the data, who can view the data, what data may need someone to input but also requires someone to validate?</a:t>
            </a:r>
          </a:p>
          <a:p>
            <a:pPr lvl="2"/>
            <a:r>
              <a:rPr lang="en-US" dirty="0"/>
              <a:t>What data comes from which stakeholders</a:t>
            </a:r>
          </a:p>
          <a:p>
            <a:pPr lvl="1"/>
            <a:r>
              <a:rPr lang="en-US" dirty="0"/>
              <a:t>Interactions with other Stakeholders</a:t>
            </a:r>
          </a:p>
          <a:p>
            <a:pPr lvl="2"/>
            <a:r>
              <a:rPr lang="en-US" dirty="0"/>
              <a:t>What Stakeholder to Stakeholder interactions need to be in a Registry?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77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D2E1D-EF55-1289-3D16-CC97CA276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2DE09-39F8-2C14-645B-B99051BE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MVP/NAESB Standard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C8967-9C7C-6B8A-8F2A-93078E0F3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not going to get it ‘right’ the first time but working for years to get it right vs getting the MVP will not help industry</a:t>
            </a:r>
          </a:p>
          <a:p>
            <a:r>
              <a:rPr lang="en-US" dirty="0"/>
              <a:t>How do we get from where we are at to a NAESB Registry Standard?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52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21e689-e73e-41b0-bbf0-d4da3e128747" xsi:nil="true"/>
    <lcf76f155ced4ddcb4097134ff3c332f xmlns="8ec4cde5-a134-46c0-946e-1a212afa678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03259A46F9D8429FA5367642890009" ma:contentTypeVersion="17" ma:contentTypeDescription="Create a new document." ma:contentTypeScope="" ma:versionID="b161324f85fa8f3b8c1d13049801d88d">
  <xsd:schema xmlns:xsd="http://www.w3.org/2001/XMLSchema" xmlns:xs="http://www.w3.org/2001/XMLSchema" xmlns:p="http://schemas.microsoft.com/office/2006/metadata/properties" xmlns:ns2="8ec4cde5-a134-46c0-946e-1a212afa6785" xmlns:ns3="5b21e689-e73e-41b0-bbf0-d4da3e128747" targetNamespace="http://schemas.microsoft.com/office/2006/metadata/properties" ma:root="true" ma:fieldsID="d6de6947145d691b132d5fb163cbb549" ns2:_="" ns3:_="">
    <xsd:import namespace="8ec4cde5-a134-46c0-946e-1a212afa6785"/>
    <xsd:import namespace="5b21e689-e73e-41b0-bbf0-d4da3e1287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4cde5-a134-46c0-946e-1a212afa67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500b150-2183-4524-974c-b96aed124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21e689-e73e-41b0-bbf0-d4da3e12874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38030ec1-824b-451f-94b4-4e9dee812851}" ma:internalName="TaxCatchAll" ma:showField="CatchAllData" ma:web="5b21e689-e73e-41b0-bbf0-d4da3e1287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D91B56-20FD-4B01-AC0D-4B87411CAD8F}">
  <ds:schemaRefs>
    <ds:schemaRef ds:uri="http://schemas.microsoft.com/office/2006/metadata/properties"/>
    <ds:schemaRef ds:uri="http://schemas.microsoft.com/office/infopath/2007/PartnerControls"/>
    <ds:schemaRef ds:uri="5b21e689-e73e-41b0-bbf0-d4da3e128747"/>
    <ds:schemaRef ds:uri="8ec4cde5-a134-46c0-946e-1a212afa6785"/>
  </ds:schemaRefs>
</ds:datastoreItem>
</file>

<file path=customXml/itemProps2.xml><?xml version="1.0" encoding="utf-8"?>
<ds:datastoreItem xmlns:ds="http://schemas.openxmlformats.org/officeDocument/2006/customXml" ds:itemID="{72819C28-EA29-451A-9F87-C2C7D39C1D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87F25D-2C78-4D7C-93FD-3A37238C28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c4cde5-a134-46c0-946e-1a212afa6785"/>
    <ds:schemaRef ds:uri="5b21e689-e73e-41b0-bbf0-d4da3e1287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379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NAESB DER Registry WG</vt:lpstr>
      <vt:lpstr>Conversation for today</vt:lpstr>
      <vt:lpstr>Guiding Principal: Attempt to utilize existing standards Minimize ‘re-inventing the wheel’</vt:lpstr>
      <vt:lpstr>Guiding Principal: Path Forward for a NAESB standard</vt:lpstr>
      <vt:lpstr>High Priority Ranking Items</vt:lpstr>
      <vt:lpstr>Any stakeholder missing?</vt:lpstr>
      <vt:lpstr>Interactions Discussion</vt:lpstr>
      <vt:lpstr>MVP/NAESB Standard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Hickman</dc:creator>
  <cp:lastModifiedBy>Chris Hickman</cp:lastModifiedBy>
  <cp:revision>2</cp:revision>
  <dcterms:created xsi:type="dcterms:W3CDTF">2025-11-17T14:01:54Z</dcterms:created>
  <dcterms:modified xsi:type="dcterms:W3CDTF">2025-11-17T15:15:14Z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0x010100D403259A46F9D8429FA5367642890009</vt:lpwstr>
  </property>
</Properties>
</file>