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 id="2147483660" r:id="rId5"/>
  </p:sldMasterIdLst>
  <p:notesMasterIdLst>
    <p:notesMasterId r:id="rId23"/>
  </p:notesMasterIdLst>
  <p:sldIdLst>
    <p:sldId id="258" r:id="rId6"/>
    <p:sldId id="1955" r:id="rId7"/>
    <p:sldId id="2006" r:id="rId8"/>
    <p:sldId id="2050" r:id="rId9"/>
    <p:sldId id="2051" r:id="rId10"/>
    <p:sldId id="2052" r:id="rId11"/>
    <p:sldId id="257" r:id="rId12"/>
    <p:sldId id="2011" r:id="rId13"/>
    <p:sldId id="1916" r:id="rId14"/>
    <p:sldId id="1859" r:id="rId15"/>
    <p:sldId id="1935" r:id="rId16"/>
    <p:sldId id="313" r:id="rId17"/>
    <p:sldId id="1952" r:id="rId18"/>
    <p:sldId id="1946" r:id="rId19"/>
    <p:sldId id="1947" r:id="rId20"/>
    <p:sldId id="2012" r:id="rId21"/>
    <p:sldId id="2053" r:id="rId22"/>
  </p:sldIdLst>
  <p:sldSz cx="12192000" cy="6858000"/>
  <p:notesSz cx="7102475" cy="9388475"/>
  <p:embeddedFontLst>
    <p:embeddedFont>
      <p:font typeface="New Order" pitchFamily="2"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8DC3"/>
    <a:srgbClr val="FFFFFF"/>
    <a:srgbClr val="3C5A8B"/>
    <a:srgbClr val="E7E6E6"/>
    <a:srgbClr val="EEC384"/>
    <a:srgbClr val="E5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086746-7E04-4169-8803-09C9F4DA912E}" v="199" dt="2025-06-26T13:32:30.9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42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creationenergy.sharepoint.com/sites/ExecutiveTeam/Shared%20Documents/General/Collaborative%20Utility%20Solutions/ESRI/pie%20chart%20for%20ppt.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creationenergy.sharepoint.com/sites/ExecutiveTeam/Shared%20Documents/General/Collaborative%20Utility%20Solutions/ESRI/pie%20chart%20for%20ppt.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011-4575-BF2A-E8B1A86A910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011-4575-BF2A-E8B1A86A910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011-4575-BF2A-E8B1A86A910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011-4575-BF2A-E8B1A86A910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011-4575-BF2A-E8B1A86A910F}"/>
              </c:ext>
            </c:extLst>
          </c:dPt>
          <c:cat>
            <c:strRef>
              <c:f>Sheet1!$C$7:$C$11</c:f>
              <c:strCache>
                <c:ptCount val="4"/>
                <c:pt idx="0">
                  <c:v>Solar</c:v>
                </c:pt>
                <c:pt idx="1">
                  <c:v>Home Bat</c:v>
                </c:pt>
                <c:pt idx="2">
                  <c:v>EV</c:v>
                </c:pt>
                <c:pt idx="3">
                  <c:v>HEMS</c:v>
                </c:pt>
              </c:strCache>
            </c:strRef>
          </c:cat>
          <c:val>
            <c:numRef>
              <c:f>Sheet1!$D$7:$D$11</c:f>
              <c:numCache>
                <c:formatCode>General</c:formatCode>
                <c:ptCount val="5"/>
                <c:pt idx="0">
                  <c:v>7.5</c:v>
                </c:pt>
                <c:pt idx="1">
                  <c:v>18</c:v>
                </c:pt>
                <c:pt idx="2">
                  <c:v>6</c:v>
                </c:pt>
                <c:pt idx="3">
                  <c:v>3</c:v>
                </c:pt>
              </c:numCache>
            </c:numRef>
          </c:val>
          <c:extLst>
            <c:ext xmlns:c16="http://schemas.microsoft.com/office/drawing/2014/chart" uri="{C3380CC4-5D6E-409C-BE32-E72D297353CC}">
              <c16:uniqueId val="{0000000A-7011-4575-BF2A-E8B1A86A910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0" i="0">
                <a:latin typeface="Calibri" panose="020F0502020204030204" pitchFamily="34" charset="0"/>
              </a:rPr>
              <a:t>Capacity (kW)</a:t>
            </a:r>
            <a:r>
              <a:rPr lang="en-US" b="0" i="0" baseline="0">
                <a:latin typeface="Calibri" panose="020F0502020204030204" pitchFamily="34" charset="0"/>
              </a:rPr>
              <a:t> by Resource</a:t>
            </a:r>
          </a:p>
          <a:p>
            <a:pPr>
              <a:defRPr/>
            </a:pPr>
            <a:r>
              <a:rPr lang="en-US" b="0" i="0" baseline="0">
                <a:latin typeface="Calibri" panose="020F0502020204030204" pitchFamily="34" charset="0"/>
              </a:rPr>
              <a:t>Pearl Street Substation</a:t>
            </a:r>
          </a:p>
          <a:p>
            <a:pPr>
              <a:defRPr/>
            </a:pPr>
            <a:r>
              <a:rPr lang="en-US" b="0" i="0" baseline="0">
                <a:latin typeface="Calibri" panose="020F0502020204030204" pitchFamily="34" charset="0"/>
              </a:rPr>
              <a:t>(115kV/12.47kV)</a:t>
            </a:r>
          </a:p>
        </c:rich>
      </c:tx>
      <c:layout>
        <c:manualLayout>
          <c:xMode val="edge"/>
          <c:yMode val="edge"/>
          <c:x val="0.28679328556417094"/>
          <c:y val="2.037933811119159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20B-4F36-9A70-C141D459F9F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20B-4F36-9A70-C141D459F9F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20B-4F36-9A70-C141D459F9F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20B-4F36-9A70-C141D459F9F6}"/>
              </c:ext>
            </c:extLst>
          </c:dPt>
          <c:dLbls>
            <c:dLbl>
              <c:idx val="0"/>
              <c:tx>
                <c:rich>
                  <a:bodyPr/>
                  <a:lstStyle/>
                  <a:p>
                    <a:r>
                      <a:rPr lang="en-US" b="0" i="0">
                        <a:latin typeface="Calibri" panose="020F0502020204030204" pitchFamily="34" charset="0"/>
                      </a:rPr>
                      <a:t>90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20B-4F36-9A70-C141D459F9F6}"/>
                </c:ext>
              </c:extLst>
            </c:dLbl>
            <c:dLbl>
              <c:idx val="1"/>
              <c:tx>
                <c:rich>
                  <a:bodyPr/>
                  <a:lstStyle/>
                  <a:p>
                    <a:r>
                      <a:rPr lang="en-US" b="0" i="0">
                        <a:latin typeface="Calibri" panose="020F0502020204030204" pitchFamily="34" charset="0"/>
                      </a:rPr>
                      <a:t>310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20B-4F36-9A70-C141D459F9F6}"/>
                </c:ext>
              </c:extLst>
            </c:dLbl>
            <c:dLbl>
              <c:idx val="2"/>
              <c:layout>
                <c:manualLayout>
                  <c:x val="7.2061846372624028E-2"/>
                  <c:y val="6.5376183924296172E-2"/>
                </c:manualLayout>
              </c:layout>
              <c:tx>
                <c:rich>
                  <a:bodyPr/>
                  <a:lstStyle/>
                  <a:p>
                    <a:r>
                      <a:rPr lang="en-US" b="0" i="0">
                        <a:latin typeface="Calibri" panose="020F0502020204030204" pitchFamily="34" charset="0"/>
                      </a:rPr>
                      <a:t>60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20B-4F36-9A70-C141D459F9F6}"/>
                </c:ext>
              </c:extLst>
            </c:dLbl>
            <c:dLbl>
              <c:idx val="3"/>
              <c:layout>
                <c:manualLayout>
                  <c:x val="4.2521146529219442E-2"/>
                  <c:y val="0.13106931189405568"/>
                </c:manualLayout>
              </c:layout>
              <c:tx>
                <c:rich>
                  <a:bodyPr/>
                  <a:lstStyle/>
                  <a:p>
                    <a:r>
                      <a:rPr lang="en-US" b="0" i="0">
                        <a:latin typeface="Calibri" panose="020F0502020204030204" pitchFamily="34" charset="0"/>
                      </a:rPr>
                      <a:t>30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A20B-4F36-9A70-C141D459F9F6}"/>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Sheet1!$C$7:$C$10</c:f>
              <c:strCache>
                <c:ptCount val="4"/>
                <c:pt idx="0">
                  <c:v>Solar</c:v>
                </c:pt>
                <c:pt idx="1">
                  <c:v>Home Bat</c:v>
                </c:pt>
                <c:pt idx="2">
                  <c:v>EV</c:v>
                </c:pt>
                <c:pt idx="3">
                  <c:v>HEMS</c:v>
                </c:pt>
              </c:strCache>
            </c:strRef>
          </c:cat>
          <c:val>
            <c:numRef>
              <c:f>Sheet1!$D$7:$D$10</c:f>
              <c:numCache>
                <c:formatCode>General</c:formatCode>
                <c:ptCount val="4"/>
                <c:pt idx="0">
                  <c:v>7.5</c:v>
                </c:pt>
                <c:pt idx="1">
                  <c:v>18</c:v>
                </c:pt>
                <c:pt idx="2">
                  <c:v>6</c:v>
                </c:pt>
                <c:pt idx="3">
                  <c:v>3</c:v>
                </c:pt>
              </c:numCache>
            </c:numRef>
          </c:val>
          <c:extLst>
            <c:ext xmlns:c16="http://schemas.microsoft.com/office/drawing/2014/chart" uri="{C3380CC4-5D6E-409C-BE32-E72D297353CC}">
              <c16:uniqueId val="{00000008-A20B-4F36-9A70-C141D459F9F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28575">
      <a:solidFill>
        <a:schemeClr val="tx1"/>
      </a:solid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949-4A84-92CC-527E935CCE0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949-4A84-92CC-527E935CCE0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949-4A84-92CC-527E935CCE0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949-4A84-92CC-527E935CCE0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949-4A84-92CC-527E935CCE07}"/>
              </c:ext>
            </c:extLst>
          </c:dPt>
          <c:cat>
            <c:strRef>
              <c:f>Sheet1!$C$7:$C$11</c:f>
              <c:strCache>
                <c:ptCount val="4"/>
                <c:pt idx="0">
                  <c:v>Solar</c:v>
                </c:pt>
                <c:pt idx="1">
                  <c:v>Home Bat</c:v>
                </c:pt>
                <c:pt idx="2">
                  <c:v>EV</c:v>
                </c:pt>
                <c:pt idx="3">
                  <c:v>HEMS</c:v>
                </c:pt>
              </c:strCache>
            </c:strRef>
          </c:cat>
          <c:val>
            <c:numRef>
              <c:f>Sheet1!$D$7:$D$11</c:f>
              <c:numCache>
                <c:formatCode>General</c:formatCode>
                <c:ptCount val="5"/>
                <c:pt idx="0">
                  <c:v>7.5</c:v>
                </c:pt>
                <c:pt idx="1">
                  <c:v>18</c:v>
                </c:pt>
                <c:pt idx="2">
                  <c:v>6</c:v>
                </c:pt>
                <c:pt idx="3">
                  <c:v>3</c:v>
                </c:pt>
              </c:numCache>
            </c:numRef>
          </c:val>
          <c:extLst>
            <c:ext xmlns:c16="http://schemas.microsoft.com/office/drawing/2014/chart" uri="{C3380CC4-5D6E-409C-BE32-E72D297353CC}">
              <c16:uniqueId val="{0000000A-D949-4A84-92CC-527E935CCE0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97B-42E7-97F2-7F18BCDC912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97B-42E7-97F2-7F18BCDC912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97B-42E7-97F2-7F18BCDC912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97B-42E7-97F2-7F18BCDC912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97B-42E7-97F2-7F18BCDC9122}"/>
              </c:ext>
            </c:extLst>
          </c:dPt>
          <c:cat>
            <c:strRef>
              <c:f>Sheet1!$C$7:$C$11</c:f>
              <c:strCache>
                <c:ptCount val="4"/>
                <c:pt idx="0">
                  <c:v>Solar</c:v>
                </c:pt>
                <c:pt idx="1">
                  <c:v>Home Bat</c:v>
                </c:pt>
                <c:pt idx="2">
                  <c:v>EV</c:v>
                </c:pt>
                <c:pt idx="3">
                  <c:v>HEMS</c:v>
                </c:pt>
              </c:strCache>
            </c:strRef>
          </c:cat>
          <c:val>
            <c:numRef>
              <c:f>Sheet1!$D$7:$D$11</c:f>
              <c:numCache>
                <c:formatCode>General</c:formatCode>
                <c:ptCount val="5"/>
                <c:pt idx="0">
                  <c:v>7.5</c:v>
                </c:pt>
                <c:pt idx="1">
                  <c:v>18</c:v>
                </c:pt>
                <c:pt idx="2">
                  <c:v>6</c:v>
                </c:pt>
                <c:pt idx="3">
                  <c:v>3</c:v>
                </c:pt>
              </c:numCache>
            </c:numRef>
          </c:val>
          <c:extLst>
            <c:ext xmlns:c16="http://schemas.microsoft.com/office/drawing/2014/chart" uri="{C3380CC4-5D6E-409C-BE32-E72D297353CC}">
              <c16:uniqueId val="{0000000A-C97B-42E7-97F2-7F18BCDC912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7A6-4817-B002-322B01298A4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7A6-4817-B002-322B01298A4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7A6-4817-B002-322B01298A4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7A6-4817-B002-322B01298A4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7A6-4817-B002-322B01298A49}"/>
              </c:ext>
            </c:extLst>
          </c:dPt>
          <c:cat>
            <c:strRef>
              <c:f>Sheet1!$C$7:$C$11</c:f>
              <c:strCache>
                <c:ptCount val="4"/>
                <c:pt idx="0">
                  <c:v>Solar</c:v>
                </c:pt>
                <c:pt idx="1">
                  <c:v>Home Bat</c:v>
                </c:pt>
                <c:pt idx="2">
                  <c:v>EV</c:v>
                </c:pt>
                <c:pt idx="3">
                  <c:v>HEMS</c:v>
                </c:pt>
              </c:strCache>
            </c:strRef>
          </c:cat>
          <c:val>
            <c:numRef>
              <c:f>Sheet1!$D$7:$D$11</c:f>
              <c:numCache>
                <c:formatCode>General</c:formatCode>
                <c:ptCount val="5"/>
                <c:pt idx="0">
                  <c:v>7.5</c:v>
                </c:pt>
                <c:pt idx="1">
                  <c:v>18</c:v>
                </c:pt>
                <c:pt idx="2">
                  <c:v>6</c:v>
                </c:pt>
                <c:pt idx="3">
                  <c:v>3</c:v>
                </c:pt>
              </c:numCache>
            </c:numRef>
          </c:val>
          <c:extLst>
            <c:ext xmlns:c16="http://schemas.microsoft.com/office/drawing/2014/chart" uri="{C3380CC4-5D6E-409C-BE32-E72D297353CC}">
              <c16:uniqueId val="{0000000A-37A6-4817-B002-322B01298A4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0" i="0">
                <a:latin typeface="Calibri" panose="020F0502020204030204" pitchFamily="34" charset="0"/>
              </a:rPr>
              <a:t>Capacity (kW)</a:t>
            </a:r>
            <a:r>
              <a:rPr lang="en-US" b="0" i="0" baseline="0">
                <a:latin typeface="Calibri" panose="020F0502020204030204" pitchFamily="34" charset="0"/>
              </a:rPr>
              <a:t> by Resource</a:t>
            </a:r>
            <a:endParaRPr lang="en-US" b="0" i="0">
              <a:latin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1EF-491B-8484-46C30B9ACEE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1EF-491B-8484-46C30B9ACEE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1EF-491B-8484-46C30B9ACEE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1EF-491B-8484-46C30B9ACEE5}"/>
              </c:ext>
            </c:extLst>
          </c:dPt>
          <c:dLbls>
            <c:dLbl>
              <c:idx val="0"/>
              <c:tx>
                <c:rich>
                  <a:bodyPr/>
                  <a:lstStyle/>
                  <a:p>
                    <a:r>
                      <a:rPr lang="en-US" b="0" i="0">
                        <a:latin typeface="Calibri" panose="020F0502020204030204" pitchFamily="34" charset="0"/>
                      </a:rPr>
                      <a:t>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1EF-491B-8484-46C30B9ACEE5}"/>
                </c:ext>
              </c:extLst>
            </c:dLbl>
            <c:dLbl>
              <c:idx val="1"/>
              <c:tx>
                <c:rich>
                  <a:bodyPr/>
                  <a:lstStyle/>
                  <a:p>
                    <a:r>
                      <a:rPr lang="en-US" b="0" i="0">
                        <a:latin typeface="Calibri" panose="020F0502020204030204" pitchFamily="34" charset="0"/>
                      </a:rPr>
                      <a:t>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1EF-491B-8484-46C30B9ACEE5}"/>
                </c:ext>
              </c:extLst>
            </c:dLbl>
            <c:dLbl>
              <c:idx val="2"/>
              <c:tx>
                <c:rich>
                  <a:bodyPr/>
                  <a:lstStyle/>
                  <a:p>
                    <a:r>
                      <a:rPr lang="en-US" b="0" i="0">
                        <a:latin typeface="Calibri" panose="020F0502020204030204" pitchFamily="34" charset="0"/>
                      </a:rPr>
                      <a:t>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1EF-491B-8484-46C30B9ACEE5}"/>
                </c:ext>
              </c:extLst>
            </c:dLbl>
            <c:dLbl>
              <c:idx val="3"/>
              <c:layout>
                <c:manualLayout>
                  <c:x val="3.2716526986324941E-2"/>
                  <c:y val="0.14913573098239719"/>
                </c:manualLayout>
              </c:layout>
              <c:tx>
                <c:rich>
                  <a:bodyPr/>
                  <a:lstStyle/>
                  <a:p>
                    <a:r>
                      <a:rPr lang="en-US" b="0" i="0">
                        <a:latin typeface="Calibri" panose="020F0502020204030204" pitchFamily="34" charset="0"/>
                      </a:rPr>
                      <a:t>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A1EF-491B-8484-46C30B9ACEE5}"/>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Sheet1!$C$7:$C$10</c:f>
              <c:strCache>
                <c:ptCount val="4"/>
                <c:pt idx="0">
                  <c:v>Solar</c:v>
                </c:pt>
                <c:pt idx="1">
                  <c:v>Home Bat</c:v>
                </c:pt>
                <c:pt idx="2">
                  <c:v>EV</c:v>
                </c:pt>
                <c:pt idx="3">
                  <c:v>HEMS</c:v>
                </c:pt>
              </c:strCache>
            </c:strRef>
          </c:cat>
          <c:val>
            <c:numRef>
              <c:f>Sheet1!$D$7:$D$10</c:f>
              <c:numCache>
                <c:formatCode>General</c:formatCode>
                <c:ptCount val="4"/>
                <c:pt idx="0">
                  <c:v>7.5</c:v>
                </c:pt>
                <c:pt idx="1">
                  <c:v>18</c:v>
                </c:pt>
                <c:pt idx="2">
                  <c:v>6</c:v>
                </c:pt>
                <c:pt idx="3">
                  <c:v>3</c:v>
                </c:pt>
              </c:numCache>
            </c:numRef>
          </c:val>
          <c:extLst>
            <c:ext xmlns:c16="http://schemas.microsoft.com/office/drawing/2014/chart" uri="{C3380CC4-5D6E-409C-BE32-E72D297353CC}">
              <c16:uniqueId val="{00000008-A1EF-491B-8484-46C30B9ACEE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28575">
      <a:solidFill>
        <a:schemeClr val="tx1"/>
      </a:solid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07B79C-0603-43A8-AA2C-DE774B17C107}"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F51C732F-85DE-4DDB-9BD2-9593012A09A0}">
      <dgm:prSet phldrT="[Text]" custT="1"/>
      <dgm:spPr/>
      <dgm:t>
        <a:bodyPr/>
        <a:lstStyle/>
        <a:p>
          <a:r>
            <a:rPr lang="en-US" sz="4000" b="1"/>
            <a:t>DER DATA</a:t>
          </a:r>
        </a:p>
      </dgm:t>
    </dgm:pt>
    <dgm:pt modelId="{70CA9394-9370-4D91-9B22-69D8ADC443F3}" type="parTrans" cxnId="{16848CF0-4102-4996-99BF-C145919FE509}">
      <dgm:prSet/>
      <dgm:spPr/>
      <dgm:t>
        <a:bodyPr/>
        <a:lstStyle/>
        <a:p>
          <a:endParaRPr lang="en-US" sz="3200" b="1"/>
        </a:p>
      </dgm:t>
    </dgm:pt>
    <dgm:pt modelId="{70E5DECA-B33F-4CB9-9AB5-CE89E59D8D0B}" type="sibTrans" cxnId="{16848CF0-4102-4996-99BF-C145919FE509}">
      <dgm:prSet/>
      <dgm:spPr/>
      <dgm:t>
        <a:bodyPr/>
        <a:lstStyle/>
        <a:p>
          <a:endParaRPr lang="en-US" sz="3200" b="1"/>
        </a:p>
      </dgm:t>
    </dgm:pt>
    <dgm:pt modelId="{15BDF081-FAD6-4F54-973D-A440E5986AE3}">
      <dgm:prSet phldrT="[Text]" custT="1"/>
      <dgm:spPr/>
      <dgm:t>
        <a:bodyPr/>
        <a:lstStyle/>
        <a:p>
          <a:r>
            <a:rPr lang="en-US" sz="1400" b="1"/>
            <a:t>Permitting</a:t>
          </a:r>
        </a:p>
      </dgm:t>
    </dgm:pt>
    <dgm:pt modelId="{9D9E17A1-8418-43BD-98B0-182BB2C80EC7}" type="parTrans" cxnId="{E0B47EB3-C78D-41AE-9C6F-C56116C7A2DE}">
      <dgm:prSet custT="1"/>
      <dgm:spPr/>
      <dgm:t>
        <a:bodyPr/>
        <a:lstStyle/>
        <a:p>
          <a:endParaRPr lang="en-US" sz="900" b="1"/>
        </a:p>
      </dgm:t>
    </dgm:pt>
    <dgm:pt modelId="{4469C16F-DB74-4921-A7EA-8E1F7750754A}" type="sibTrans" cxnId="{E0B47EB3-C78D-41AE-9C6F-C56116C7A2DE}">
      <dgm:prSet/>
      <dgm:spPr/>
      <dgm:t>
        <a:bodyPr/>
        <a:lstStyle/>
        <a:p>
          <a:endParaRPr lang="en-US" sz="3200" b="1"/>
        </a:p>
      </dgm:t>
    </dgm:pt>
    <dgm:pt modelId="{E16B3E6D-450D-4CFA-8582-5A9AD4982360}">
      <dgm:prSet phldrT="[Text]" custT="1"/>
      <dgm:spPr/>
      <dgm:t>
        <a:bodyPr/>
        <a:lstStyle/>
        <a:p>
          <a:r>
            <a:rPr lang="en-US" sz="1400" b="1"/>
            <a:t>Interconnection Agreement</a:t>
          </a:r>
        </a:p>
      </dgm:t>
    </dgm:pt>
    <dgm:pt modelId="{843C493F-CC81-40E2-9813-A9AC82860E06}" type="parTrans" cxnId="{571B6054-4C9D-4317-9987-5813263EE7D8}">
      <dgm:prSet custT="1"/>
      <dgm:spPr/>
      <dgm:t>
        <a:bodyPr/>
        <a:lstStyle/>
        <a:p>
          <a:endParaRPr lang="en-US" sz="900" b="1"/>
        </a:p>
      </dgm:t>
    </dgm:pt>
    <dgm:pt modelId="{AC5B75CD-9B4D-4215-8A2A-B2969AA2302A}" type="sibTrans" cxnId="{571B6054-4C9D-4317-9987-5813263EE7D8}">
      <dgm:prSet/>
      <dgm:spPr/>
      <dgm:t>
        <a:bodyPr/>
        <a:lstStyle/>
        <a:p>
          <a:endParaRPr lang="en-US" sz="3200" b="1"/>
        </a:p>
      </dgm:t>
    </dgm:pt>
    <dgm:pt modelId="{F1D0E5BC-1150-402B-9989-E1E98D26DB07}">
      <dgm:prSet phldrT="[Text]" custT="1"/>
      <dgm:spPr/>
      <dgm:t>
        <a:bodyPr/>
        <a:lstStyle/>
        <a:p>
          <a:r>
            <a:rPr lang="en-US" sz="1400" b="1"/>
            <a:t>Aggregation Creation and Management</a:t>
          </a:r>
        </a:p>
      </dgm:t>
    </dgm:pt>
    <dgm:pt modelId="{569C6AF5-C129-41FB-964E-4EE8B4497A8F}" type="parTrans" cxnId="{E85DC412-E3FF-44FC-AB55-CE383E3106DA}">
      <dgm:prSet custT="1"/>
      <dgm:spPr/>
      <dgm:t>
        <a:bodyPr/>
        <a:lstStyle/>
        <a:p>
          <a:endParaRPr lang="en-US" sz="900" b="1"/>
        </a:p>
      </dgm:t>
    </dgm:pt>
    <dgm:pt modelId="{AF42AD31-DB28-4030-8024-508B5228B3CF}" type="sibTrans" cxnId="{E85DC412-E3FF-44FC-AB55-CE383E3106DA}">
      <dgm:prSet/>
      <dgm:spPr/>
      <dgm:t>
        <a:bodyPr/>
        <a:lstStyle/>
        <a:p>
          <a:endParaRPr lang="en-US" sz="3200" b="1"/>
        </a:p>
      </dgm:t>
    </dgm:pt>
    <dgm:pt modelId="{3F8FEFD7-B648-4796-A69F-E2968E92BA0D}">
      <dgm:prSet phldrT="[Text]" custT="1"/>
      <dgm:spPr/>
      <dgm:t>
        <a:bodyPr/>
        <a:lstStyle/>
        <a:p>
          <a:r>
            <a:rPr lang="en-US" sz="1400" b="1"/>
            <a:t>Aggregation Registration &amp; Approval into a retail/market program</a:t>
          </a:r>
        </a:p>
      </dgm:t>
    </dgm:pt>
    <dgm:pt modelId="{7072FB88-B525-4215-8206-227E3198B433}" type="parTrans" cxnId="{7E635E7D-229C-4D9B-BB89-A645A641FB72}">
      <dgm:prSet custT="1"/>
      <dgm:spPr/>
      <dgm:t>
        <a:bodyPr/>
        <a:lstStyle/>
        <a:p>
          <a:endParaRPr lang="en-US" sz="900" b="1"/>
        </a:p>
      </dgm:t>
    </dgm:pt>
    <dgm:pt modelId="{D318B679-80CB-4B12-ACBF-A1127C0E5D74}" type="sibTrans" cxnId="{7E635E7D-229C-4D9B-BB89-A645A641FB72}">
      <dgm:prSet/>
      <dgm:spPr/>
      <dgm:t>
        <a:bodyPr/>
        <a:lstStyle/>
        <a:p>
          <a:endParaRPr lang="en-US" sz="3200" b="1"/>
        </a:p>
      </dgm:t>
    </dgm:pt>
    <dgm:pt modelId="{0110CB84-9EF1-459B-BA76-A908FA089262}">
      <dgm:prSet phldrT="[Text]" custT="1"/>
      <dgm:spPr/>
      <dgm:t>
        <a:bodyPr/>
        <a:lstStyle/>
        <a:p>
          <a:r>
            <a:rPr lang="en-US" sz="1400" b="1"/>
            <a:t>Reporting</a:t>
          </a:r>
        </a:p>
      </dgm:t>
    </dgm:pt>
    <dgm:pt modelId="{BF3CFA82-7169-4781-8127-A0EFA1AF8E21}" type="parTrans" cxnId="{59AC1EEA-0BE8-4D9C-959D-CF7296166B28}">
      <dgm:prSet custT="1"/>
      <dgm:spPr/>
      <dgm:t>
        <a:bodyPr/>
        <a:lstStyle/>
        <a:p>
          <a:endParaRPr lang="en-US" sz="900" b="1"/>
        </a:p>
      </dgm:t>
    </dgm:pt>
    <dgm:pt modelId="{1C6E82B0-5E27-452D-AB7F-ADEBA4230608}" type="sibTrans" cxnId="{59AC1EEA-0BE8-4D9C-959D-CF7296166B28}">
      <dgm:prSet/>
      <dgm:spPr/>
      <dgm:t>
        <a:bodyPr/>
        <a:lstStyle/>
        <a:p>
          <a:endParaRPr lang="en-US" sz="3200" b="1"/>
        </a:p>
      </dgm:t>
    </dgm:pt>
    <dgm:pt modelId="{6315E466-0A60-4C00-9103-39B9867F7870}">
      <dgm:prSet phldrT="[Text]" custT="1"/>
      <dgm:spPr/>
      <dgm:t>
        <a:bodyPr/>
        <a:lstStyle/>
        <a:p>
          <a:r>
            <a:rPr lang="en-US" sz="1400" b="1"/>
            <a:t>Change </a:t>
          </a:r>
          <a:r>
            <a:rPr lang="en-US" sz="1400" b="1" err="1"/>
            <a:t>Mgmt</a:t>
          </a:r>
          <a:r>
            <a:rPr lang="en-US" sz="1400" b="1"/>
            <a:t> (Move in &amp; Move out, network </a:t>
          </a:r>
          <a:r>
            <a:rPr lang="en-US" sz="1400" b="1" err="1"/>
            <a:t>reconfig</a:t>
          </a:r>
          <a:r>
            <a:rPr lang="en-US" sz="1400" b="1"/>
            <a:t>, etc.)</a:t>
          </a:r>
        </a:p>
      </dgm:t>
    </dgm:pt>
    <dgm:pt modelId="{470BE31B-886B-45F5-A3D9-42CF79FDAFD8}" type="parTrans" cxnId="{6A4BEAC3-46B9-4ACC-B62B-45AC8C91EE23}">
      <dgm:prSet custT="1"/>
      <dgm:spPr/>
      <dgm:t>
        <a:bodyPr/>
        <a:lstStyle/>
        <a:p>
          <a:endParaRPr lang="en-US" sz="900" b="1"/>
        </a:p>
      </dgm:t>
    </dgm:pt>
    <dgm:pt modelId="{3796FA3D-C082-4F43-913C-B1938FB14DBE}" type="sibTrans" cxnId="{6A4BEAC3-46B9-4ACC-B62B-45AC8C91EE23}">
      <dgm:prSet/>
      <dgm:spPr/>
      <dgm:t>
        <a:bodyPr/>
        <a:lstStyle/>
        <a:p>
          <a:endParaRPr lang="en-US" sz="3200" b="1"/>
        </a:p>
      </dgm:t>
    </dgm:pt>
    <dgm:pt modelId="{A8E9C37F-F042-43B9-B440-401AF1C9253E}">
      <dgm:prSet phldrT="[Text]" custT="1"/>
      <dgm:spPr/>
      <dgm:t>
        <a:bodyPr/>
        <a:lstStyle/>
        <a:p>
          <a:r>
            <a:rPr lang="en-US" sz="1400" b="1"/>
            <a:t>Planning &amp; Modeling Systems (Utility &amp; ISO)</a:t>
          </a:r>
        </a:p>
      </dgm:t>
    </dgm:pt>
    <dgm:pt modelId="{B4466D6D-639C-4B1E-85F8-2EDD42F867FF}" type="parTrans" cxnId="{7945A7DB-C58A-4170-B44D-9A02B91267E8}">
      <dgm:prSet custT="1"/>
      <dgm:spPr/>
      <dgm:t>
        <a:bodyPr/>
        <a:lstStyle/>
        <a:p>
          <a:endParaRPr lang="en-US" sz="900" b="1"/>
        </a:p>
      </dgm:t>
    </dgm:pt>
    <dgm:pt modelId="{1D581EB1-AF56-422A-B50D-3D662F39D2F7}" type="sibTrans" cxnId="{7945A7DB-C58A-4170-B44D-9A02B91267E8}">
      <dgm:prSet/>
      <dgm:spPr/>
      <dgm:t>
        <a:bodyPr/>
        <a:lstStyle/>
        <a:p>
          <a:endParaRPr lang="en-US" sz="3200" b="1"/>
        </a:p>
      </dgm:t>
    </dgm:pt>
    <dgm:pt modelId="{E2521125-341F-462C-AC97-D3715ED8685E}">
      <dgm:prSet phldrT="[Text]" custT="1"/>
      <dgm:spPr/>
      <dgm:t>
        <a:bodyPr/>
        <a:lstStyle/>
        <a:p>
          <a:r>
            <a:rPr lang="en-US" sz="1400" b="1"/>
            <a:t>GIS systems</a:t>
          </a:r>
        </a:p>
      </dgm:t>
    </dgm:pt>
    <dgm:pt modelId="{D5A4BEA6-7409-48F9-9150-BC6CE19CAFA1}" type="parTrans" cxnId="{582986AC-D180-49B7-B572-698088205942}">
      <dgm:prSet custT="1"/>
      <dgm:spPr/>
      <dgm:t>
        <a:bodyPr/>
        <a:lstStyle/>
        <a:p>
          <a:endParaRPr lang="en-US" sz="900" b="1"/>
        </a:p>
      </dgm:t>
    </dgm:pt>
    <dgm:pt modelId="{96B7E70A-0480-48DD-BED8-D8325F5DE0E0}" type="sibTrans" cxnId="{582986AC-D180-49B7-B572-698088205942}">
      <dgm:prSet/>
      <dgm:spPr/>
      <dgm:t>
        <a:bodyPr/>
        <a:lstStyle/>
        <a:p>
          <a:endParaRPr lang="en-US" sz="3200" b="1"/>
        </a:p>
      </dgm:t>
    </dgm:pt>
    <dgm:pt modelId="{A98057CA-056D-4C3C-8426-3CCF84E84476}">
      <dgm:prSet phldrT="[Text]" custT="1"/>
      <dgm:spPr/>
      <dgm:t>
        <a:bodyPr/>
        <a:lstStyle/>
        <a:p>
          <a:r>
            <a:rPr lang="en-US" sz="1400" b="1"/>
            <a:t>EMS System (Operational and Market)</a:t>
          </a:r>
        </a:p>
      </dgm:t>
    </dgm:pt>
    <dgm:pt modelId="{329B591B-2333-47BE-ACAE-77793D8B8101}" type="parTrans" cxnId="{AA5A7EE7-8E5C-47D2-AA08-B92F93E1B6A5}">
      <dgm:prSet custT="1"/>
      <dgm:spPr/>
      <dgm:t>
        <a:bodyPr/>
        <a:lstStyle/>
        <a:p>
          <a:endParaRPr lang="en-US" sz="900" b="1"/>
        </a:p>
      </dgm:t>
    </dgm:pt>
    <dgm:pt modelId="{B4A2EA1D-C112-4738-8307-EEC1A9A98197}" type="sibTrans" cxnId="{AA5A7EE7-8E5C-47D2-AA08-B92F93E1B6A5}">
      <dgm:prSet/>
      <dgm:spPr/>
      <dgm:t>
        <a:bodyPr/>
        <a:lstStyle/>
        <a:p>
          <a:endParaRPr lang="en-US" sz="3200" b="1"/>
        </a:p>
      </dgm:t>
    </dgm:pt>
    <dgm:pt modelId="{412BFCF6-62C8-4B5A-B366-D433DCB10632}">
      <dgm:prSet phldrT="[Text]" custT="1"/>
      <dgm:spPr/>
      <dgm:t>
        <a:bodyPr/>
        <a:lstStyle/>
        <a:p>
          <a:r>
            <a:rPr lang="en-US" sz="1400" b="1"/>
            <a:t>Settlement Systems</a:t>
          </a:r>
        </a:p>
      </dgm:t>
    </dgm:pt>
    <dgm:pt modelId="{1B89E151-EC03-400C-98E3-6E0AE02FED1B}" type="parTrans" cxnId="{9AB24D02-AFBC-48EE-A707-FB29CA36342D}">
      <dgm:prSet custT="1"/>
      <dgm:spPr/>
      <dgm:t>
        <a:bodyPr/>
        <a:lstStyle/>
        <a:p>
          <a:endParaRPr lang="en-US" sz="900" b="1"/>
        </a:p>
      </dgm:t>
    </dgm:pt>
    <dgm:pt modelId="{4E5ACA84-20BE-44F3-972F-5EE888A4B588}" type="sibTrans" cxnId="{9AB24D02-AFBC-48EE-A707-FB29CA36342D}">
      <dgm:prSet/>
      <dgm:spPr/>
      <dgm:t>
        <a:bodyPr/>
        <a:lstStyle/>
        <a:p>
          <a:endParaRPr lang="en-US" sz="3200" b="1"/>
        </a:p>
      </dgm:t>
    </dgm:pt>
    <dgm:pt modelId="{09D3154C-BEB7-414C-8319-55FB13E81E69}" type="pres">
      <dgm:prSet presAssocID="{C107B79C-0603-43A8-AA2C-DE774B17C107}" presName="cycle" presStyleCnt="0">
        <dgm:presLayoutVars>
          <dgm:chMax val="1"/>
          <dgm:dir/>
          <dgm:animLvl val="ctr"/>
          <dgm:resizeHandles val="exact"/>
        </dgm:presLayoutVars>
      </dgm:prSet>
      <dgm:spPr/>
    </dgm:pt>
    <dgm:pt modelId="{1B52EA6C-EB5C-4592-87BB-DE79FCB0A9B1}" type="pres">
      <dgm:prSet presAssocID="{F51C732F-85DE-4DDB-9BD2-9593012A09A0}" presName="centerShape" presStyleLbl="node0" presStyleIdx="0" presStyleCnt="1" custScaleX="155677" custScaleY="140413"/>
      <dgm:spPr/>
    </dgm:pt>
    <dgm:pt modelId="{23669361-9304-4062-92B7-17E4D8AF7AC1}" type="pres">
      <dgm:prSet presAssocID="{9D9E17A1-8418-43BD-98B0-182BB2C80EC7}" presName="Name9" presStyleLbl="parChTrans1D2" presStyleIdx="0" presStyleCnt="10"/>
      <dgm:spPr/>
    </dgm:pt>
    <dgm:pt modelId="{1AA3AFA0-15B8-4899-AB01-490F803F3443}" type="pres">
      <dgm:prSet presAssocID="{9D9E17A1-8418-43BD-98B0-182BB2C80EC7}" presName="connTx" presStyleLbl="parChTrans1D2" presStyleIdx="0" presStyleCnt="10"/>
      <dgm:spPr/>
    </dgm:pt>
    <dgm:pt modelId="{D5D27540-0460-4C03-A0C9-59C2AD8AF3B5}" type="pres">
      <dgm:prSet presAssocID="{15BDF081-FAD6-4F54-973D-A440E5986AE3}" presName="node" presStyleLbl="node1" presStyleIdx="0" presStyleCnt="10" custScaleX="119762" custScaleY="118075">
        <dgm:presLayoutVars>
          <dgm:bulletEnabled val="1"/>
        </dgm:presLayoutVars>
      </dgm:prSet>
      <dgm:spPr/>
    </dgm:pt>
    <dgm:pt modelId="{921ECC8B-B0C2-40A2-B099-43136CDEDF62}" type="pres">
      <dgm:prSet presAssocID="{843C493F-CC81-40E2-9813-A9AC82860E06}" presName="Name9" presStyleLbl="parChTrans1D2" presStyleIdx="1" presStyleCnt="10"/>
      <dgm:spPr/>
    </dgm:pt>
    <dgm:pt modelId="{5CE6D886-3DD3-4CB5-85E2-6420FF364FB2}" type="pres">
      <dgm:prSet presAssocID="{843C493F-CC81-40E2-9813-A9AC82860E06}" presName="connTx" presStyleLbl="parChTrans1D2" presStyleIdx="1" presStyleCnt="10"/>
      <dgm:spPr/>
    </dgm:pt>
    <dgm:pt modelId="{20B6492B-F520-4BDB-924F-5CACFA18D22D}" type="pres">
      <dgm:prSet presAssocID="{E16B3E6D-450D-4CFA-8582-5A9AD4982360}" presName="node" presStyleLbl="node1" presStyleIdx="1" presStyleCnt="10" custScaleX="134050" custScaleY="132162">
        <dgm:presLayoutVars>
          <dgm:bulletEnabled val="1"/>
        </dgm:presLayoutVars>
      </dgm:prSet>
      <dgm:spPr/>
    </dgm:pt>
    <dgm:pt modelId="{84214C5C-8315-494E-B4FB-E81533F6AC96}" type="pres">
      <dgm:prSet presAssocID="{B4466D6D-639C-4B1E-85F8-2EDD42F867FF}" presName="Name9" presStyleLbl="parChTrans1D2" presStyleIdx="2" presStyleCnt="10"/>
      <dgm:spPr/>
    </dgm:pt>
    <dgm:pt modelId="{FE2204A4-17C1-43F6-AEC3-E0241EB2242C}" type="pres">
      <dgm:prSet presAssocID="{B4466D6D-639C-4B1E-85F8-2EDD42F867FF}" presName="connTx" presStyleLbl="parChTrans1D2" presStyleIdx="2" presStyleCnt="10"/>
      <dgm:spPr/>
    </dgm:pt>
    <dgm:pt modelId="{8A469027-1FD2-433E-937F-7B40EEB19FDA}" type="pres">
      <dgm:prSet presAssocID="{A8E9C37F-F042-43B9-B440-401AF1C9253E}" presName="node" presStyleLbl="node1" presStyleIdx="2" presStyleCnt="10" custScaleX="119762" custScaleY="118075">
        <dgm:presLayoutVars>
          <dgm:bulletEnabled val="1"/>
        </dgm:presLayoutVars>
      </dgm:prSet>
      <dgm:spPr/>
    </dgm:pt>
    <dgm:pt modelId="{B6F0C9B2-842E-4AB9-A2A1-E224CE239F6C}" type="pres">
      <dgm:prSet presAssocID="{D5A4BEA6-7409-48F9-9150-BC6CE19CAFA1}" presName="Name9" presStyleLbl="parChTrans1D2" presStyleIdx="3" presStyleCnt="10"/>
      <dgm:spPr/>
    </dgm:pt>
    <dgm:pt modelId="{50561921-3F72-4DA3-B0E2-8157A05F4AC3}" type="pres">
      <dgm:prSet presAssocID="{D5A4BEA6-7409-48F9-9150-BC6CE19CAFA1}" presName="connTx" presStyleLbl="parChTrans1D2" presStyleIdx="3" presStyleCnt="10"/>
      <dgm:spPr/>
    </dgm:pt>
    <dgm:pt modelId="{81077CD9-B7B6-48DD-B091-227CD146BAF0}" type="pres">
      <dgm:prSet presAssocID="{E2521125-341F-462C-AC97-D3715ED8685E}" presName="node" presStyleLbl="node1" presStyleIdx="3" presStyleCnt="10" custScaleX="119762" custScaleY="118075">
        <dgm:presLayoutVars>
          <dgm:bulletEnabled val="1"/>
        </dgm:presLayoutVars>
      </dgm:prSet>
      <dgm:spPr/>
    </dgm:pt>
    <dgm:pt modelId="{3A25638C-A5AD-4543-BC1B-26679C46096F}" type="pres">
      <dgm:prSet presAssocID="{569C6AF5-C129-41FB-964E-4EE8B4497A8F}" presName="Name9" presStyleLbl="parChTrans1D2" presStyleIdx="4" presStyleCnt="10"/>
      <dgm:spPr/>
    </dgm:pt>
    <dgm:pt modelId="{56518785-B9CA-4FCC-BEE2-77895483AD48}" type="pres">
      <dgm:prSet presAssocID="{569C6AF5-C129-41FB-964E-4EE8B4497A8F}" presName="connTx" presStyleLbl="parChTrans1D2" presStyleIdx="4" presStyleCnt="10"/>
      <dgm:spPr/>
    </dgm:pt>
    <dgm:pt modelId="{F10963F6-455D-400D-BFF2-A1600A7526E7}" type="pres">
      <dgm:prSet presAssocID="{F1D0E5BC-1150-402B-9989-E1E98D26DB07}" presName="node" presStyleLbl="node1" presStyleIdx="4" presStyleCnt="10" custScaleX="119762" custScaleY="118075">
        <dgm:presLayoutVars>
          <dgm:bulletEnabled val="1"/>
        </dgm:presLayoutVars>
      </dgm:prSet>
      <dgm:spPr/>
    </dgm:pt>
    <dgm:pt modelId="{36436CC0-8767-40D1-96B5-88699B618435}" type="pres">
      <dgm:prSet presAssocID="{7072FB88-B525-4215-8206-227E3198B433}" presName="Name9" presStyleLbl="parChTrans1D2" presStyleIdx="5" presStyleCnt="10"/>
      <dgm:spPr/>
    </dgm:pt>
    <dgm:pt modelId="{8C0F3D15-9CDA-44BC-A70F-B5E6E5DA3B6D}" type="pres">
      <dgm:prSet presAssocID="{7072FB88-B525-4215-8206-227E3198B433}" presName="connTx" presStyleLbl="parChTrans1D2" presStyleIdx="5" presStyleCnt="10"/>
      <dgm:spPr/>
    </dgm:pt>
    <dgm:pt modelId="{58139D21-4AEA-45D7-9F0B-6C950666D636}" type="pres">
      <dgm:prSet presAssocID="{3F8FEFD7-B648-4796-A69F-E2968E92BA0D}" presName="node" presStyleLbl="node1" presStyleIdx="5" presStyleCnt="10" custScaleX="119762" custScaleY="118075" custRadScaleRad="100574" custRadScaleInc="0">
        <dgm:presLayoutVars>
          <dgm:bulletEnabled val="1"/>
        </dgm:presLayoutVars>
      </dgm:prSet>
      <dgm:spPr/>
    </dgm:pt>
    <dgm:pt modelId="{2D65335B-996E-4BA9-A3F5-9221668F750B}" type="pres">
      <dgm:prSet presAssocID="{329B591B-2333-47BE-ACAE-77793D8B8101}" presName="Name9" presStyleLbl="parChTrans1D2" presStyleIdx="6" presStyleCnt="10"/>
      <dgm:spPr/>
    </dgm:pt>
    <dgm:pt modelId="{C5CEB895-93DA-4E33-819F-E668AFDB7B87}" type="pres">
      <dgm:prSet presAssocID="{329B591B-2333-47BE-ACAE-77793D8B8101}" presName="connTx" presStyleLbl="parChTrans1D2" presStyleIdx="6" presStyleCnt="10"/>
      <dgm:spPr/>
    </dgm:pt>
    <dgm:pt modelId="{C5118526-634C-4E4A-837A-0FAE17526E5A}" type="pres">
      <dgm:prSet presAssocID="{A98057CA-056D-4C3C-8426-3CCF84E84476}" presName="node" presStyleLbl="node1" presStyleIdx="6" presStyleCnt="10" custScaleX="119762" custScaleY="118075">
        <dgm:presLayoutVars>
          <dgm:bulletEnabled val="1"/>
        </dgm:presLayoutVars>
      </dgm:prSet>
      <dgm:spPr/>
    </dgm:pt>
    <dgm:pt modelId="{18F72F47-D41E-4774-B3D6-06CEF3FEA36E}" type="pres">
      <dgm:prSet presAssocID="{1B89E151-EC03-400C-98E3-6E0AE02FED1B}" presName="Name9" presStyleLbl="parChTrans1D2" presStyleIdx="7" presStyleCnt="10"/>
      <dgm:spPr/>
    </dgm:pt>
    <dgm:pt modelId="{2634C55E-314F-49DF-91D0-283AFF7CB911}" type="pres">
      <dgm:prSet presAssocID="{1B89E151-EC03-400C-98E3-6E0AE02FED1B}" presName="connTx" presStyleLbl="parChTrans1D2" presStyleIdx="7" presStyleCnt="10"/>
      <dgm:spPr/>
    </dgm:pt>
    <dgm:pt modelId="{E65362DC-AE1A-4D92-8A0F-931F2704277D}" type="pres">
      <dgm:prSet presAssocID="{412BFCF6-62C8-4B5A-B366-D433DCB10632}" presName="node" presStyleLbl="node1" presStyleIdx="7" presStyleCnt="10" custScaleX="119762" custScaleY="118075">
        <dgm:presLayoutVars>
          <dgm:bulletEnabled val="1"/>
        </dgm:presLayoutVars>
      </dgm:prSet>
      <dgm:spPr/>
    </dgm:pt>
    <dgm:pt modelId="{2344B119-7D5F-473E-BFCB-99882A0D7171}" type="pres">
      <dgm:prSet presAssocID="{470BE31B-886B-45F5-A3D9-42CF79FDAFD8}" presName="Name9" presStyleLbl="parChTrans1D2" presStyleIdx="8" presStyleCnt="10"/>
      <dgm:spPr/>
    </dgm:pt>
    <dgm:pt modelId="{5B8AAF9F-E911-49BC-99C1-912F4283B431}" type="pres">
      <dgm:prSet presAssocID="{470BE31B-886B-45F5-A3D9-42CF79FDAFD8}" presName="connTx" presStyleLbl="parChTrans1D2" presStyleIdx="8" presStyleCnt="10"/>
      <dgm:spPr/>
    </dgm:pt>
    <dgm:pt modelId="{835E672B-8133-4F64-8F63-021EAC17F917}" type="pres">
      <dgm:prSet presAssocID="{6315E466-0A60-4C00-9103-39B9867F7870}" presName="node" presStyleLbl="node1" presStyleIdx="8" presStyleCnt="10" custScaleX="119762" custScaleY="118075">
        <dgm:presLayoutVars>
          <dgm:bulletEnabled val="1"/>
        </dgm:presLayoutVars>
      </dgm:prSet>
      <dgm:spPr/>
    </dgm:pt>
    <dgm:pt modelId="{62A4234B-886C-4552-98A5-6B399F543EA2}" type="pres">
      <dgm:prSet presAssocID="{BF3CFA82-7169-4781-8127-A0EFA1AF8E21}" presName="Name9" presStyleLbl="parChTrans1D2" presStyleIdx="9" presStyleCnt="10"/>
      <dgm:spPr/>
    </dgm:pt>
    <dgm:pt modelId="{31EACBEE-509C-4758-B82C-02802325EE43}" type="pres">
      <dgm:prSet presAssocID="{BF3CFA82-7169-4781-8127-A0EFA1AF8E21}" presName="connTx" presStyleLbl="parChTrans1D2" presStyleIdx="9" presStyleCnt="10"/>
      <dgm:spPr/>
    </dgm:pt>
    <dgm:pt modelId="{A238E64F-B043-4B40-86A9-D01151BE1F72}" type="pres">
      <dgm:prSet presAssocID="{0110CB84-9EF1-459B-BA76-A908FA089262}" presName="node" presStyleLbl="node1" presStyleIdx="9" presStyleCnt="10" custScaleX="119762" custScaleY="118075">
        <dgm:presLayoutVars>
          <dgm:bulletEnabled val="1"/>
        </dgm:presLayoutVars>
      </dgm:prSet>
      <dgm:spPr/>
    </dgm:pt>
  </dgm:ptLst>
  <dgm:cxnLst>
    <dgm:cxn modelId="{9AB24D02-AFBC-48EE-A707-FB29CA36342D}" srcId="{F51C732F-85DE-4DDB-9BD2-9593012A09A0}" destId="{412BFCF6-62C8-4B5A-B366-D433DCB10632}" srcOrd="7" destOrd="0" parTransId="{1B89E151-EC03-400C-98E3-6E0AE02FED1B}" sibTransId="{4E5ACA84-20BE-44F3-972F-5EE888A4B588}"/>
    <dgm:cxn modelId="{60CF8404-83FF-4563-8043-6D447949686A}" type="presOf" srcId="{D5A4BEA6-7409-48F9-9150-BC6CE19CAFA1}" destId="{B6F0C9B2-842E-4AB9-A2A1-E224CE239F6C}" srcOrd="0" destOrd="0" presId="urn:microsoft.com/office/officeart/2005/8/layout/radial1"/>
    <dgm:cxn modelId="{5EEA1506-409B-4D16-86A0-79958F1CDA66}" type="presOf" srcId="{9D9E17A1-8418-43BD-98B0-182BB2C80EC7}" destId="{23669361-9304-4062-92B7-17E4D8AF7AC1}" srcOrd="0" destOrd="0" presId="urn:microsoft.com/office/officeart/2005/8/layout/radial1"/>
    <dgm:cxn modelId="{8D1C2908-067D-4E20-9EF4-338A5E4B0B3B}" type="presOf" srcId="{7072FB88-B525-4215-8206-227E3198B433}" destId="{36436CC0-8767-40D1-96B5-88699B618435}" srcOrd="0" destOrd="0" presId="urn:microsoft.com/office/officeart/2005/8/layout/radial1"/>
    <dgm:cxn modelId="{D30BE90B-CE3A-464E-A4E1-9E68F70F3CFC}" type="presOf" srcId="{470BE31B-886B-45F5-A3D9-42CF79FDAFD8}" destId="{5B8AAF9F-E911-49BC-99C1-912F4283B431}" srcOrd="1" destOrd="0" presId="urn:microsoft.com/office/officeart/2005/8/layout/radial1"/>
    <dgm:cxn modelId="{8F13DA0D-2760-47D6-9A6B-D69A4894E805}" type="presOf" srcId="{E16B3E6D-450D-4CFA-8582-5A9AD4982360}" destId="{20B6492B-F520-4BDB-924F-5CACFA18D22D}" srcOrd="0" destOrd="0" presId="urn:microsoft.com/office/officeart/2005/8/layout/radial1"/>
    <dgm:cxn modelId="{9FFEC610-0119-4510-86F4-AD7E69FFE9CB}" type="presOf" srcId="{1B89E151-EC03-400C-98E3-6E0AE02FED1B}" destId="{2634C55E-314F-49DF-91D0-283AFF7CB911}" srcOrd="1" destOrd="0" presId="urn:microsoft.com/office/officeart/2005/8/layout/radial1"/>
    <dgm:cxn modelId="{E85DC412-E3FF-44FC-AB55-CE383E3106DA}" srcId="{F51C732F-85DE-4DDB-9BD2-9593012A09A0}" destId="{F1D0E5BC-1150-402B-9989-E1E98D26DB07}" srcOrd="4" destOrd="0" parTransId="{569C6AF5-C129-41FB-964E-4EE8B4497A8F}" sibTransId="{AF42AD31-DB28-4030-8024-508B5228B3CF}"/>
    <dgm:cxn modelId="{BE8BA015-CF9B-44D9-9835-5E266CC9533E}" type="presOf" srcId="{B4466D6D-639C-4B1E-85F8-2EDD42F867FF}" destId="{84214C5C-8315-494E-B4FB-E81533F6AC96}" srcOrd="0" destOrd="0" presId="urn:microsoft.com/office/officeart/2005/8/layout/radial1"/>
    <dgm:cxn modelId="{42E52B1C-AB13-463A-95E1-33533D589512}" type="presOf" srcId="{569C6AF5-C129-41FB-964E-4EE8B4497A8F}" destId="{3A25638C-A5AD-4543-BC1B-26679C46096F}" srcOrd="0" destOrd="0" presId="urn:microsoft.com/office/officeart/2005/8/layout/radial1"/>
    <dgm:cxn modelId="{41B31727-6583-4C61-9095-6512FE07E6B3}" type="presOf" srcId="{E2521125-341F-462C-AC97-D3715ED8685E}" destId="{81077CD9-B7B6-48DD-B091-227CD146BAF0}" srcOrd="0" destOrd="0" presId="urn:microsoft.com/office/officeart/2005/8/layout/radial1"/>
    <dgm:cxn modelId="{15AD3A2E-9F9B-47E5-BCD9-F2CBDB619EFC}" type="presOf" srcId="{843C493F-CC81-40E2-9813-A9AC82860E06}" destId="{921ECC8B-B0C2-40A2-B099-43136CDEDF62}" srcOrd="0" destOrd="0" presId="urn:microsoft.com/office/officeart/2005/8/layout/radial1"/>
    <dgm:cxn modelId="{E2D18634-226F-402C-92C5-8692F3772E78}" type="presOf" srcId="{470BE31B-886B-45F5-A3D9-42CF79FDAFD8}" destId="{2344B119-7D5F-473E-BFCB-99882A0D7171}" srcOrd="0" destOrd="0" presId="urn:microsoft.com/office/officeart/2005/8/layout/radial1"/>
    <dgm:cxn modelId="{0B2A1438-A4F2-46E3-AD66-1AEFA543D8BA}" type="presOf" srcId="{B4466D6D-639C-4B1E-85F8-2EDD42F867FF}" destId="{FE2204A4-17C1-43F6-AEC3-E0241EB2242C}" srcOrd="1" destOrd="0" presId="urn:microsoft.com/office/officeart/2005/8/layout/radial1"/>
    <dgm:cxn modelId="{54FBE538-4EC3-4B5B-83B9-EB71A22F8B0C}" type="presOf" srcId="{843C493F-CC81-40E2-9813-A9AC82860E06}" destId="{5CE6D886-3DD3-4CB5-85E2-6420FF364FB2}" srcOrd="1" destOrd="0" presId="urn:microsoft.com/office/officeart/2005/8/layout/radial1"/>
    <dgm:cxn modelId="{9E14FD5B-A3D4-4888-A2E1-AF3B3FCBF305}" type="presOf" srcId="{6315E466-0A60-4C00-9103-39B9867F7870}" destId="{835E672B-8133-4F64-8F63-021EAC17F917}" srcOrd="0" destOrd="0" presId="urn:microsoft.com/office/officeart/2005/8/layout/radial1"/>
    <dgm:cxn modelId="{B52B7562-95ED-43A2-A6D9-DF9BB2958D33}" type="presOf" srcId="{F51C732F-85DE-4DDB-9BD2-9593012A09A0}" destId="{1B52EA6C-EB5C-4592-87BB-DE79FCB0A9B1}" srcOrd="0" destOrd="0" presId="urn:microsoft.com/office/officeart/2005/8/layout/radial1"/>
    <dgm:cxn modelId="{7B2CCD45-D4E0-4E25-B201-6922D9E7A2A7}" type="presOf" srcId="{329B591B-2333-47BE-ACAE-77793D8B8101}" destId="{2D65335B-996E-4BA9-A3F5-9221668F750B}" srcOrd="0" destOrd="0" presId="urn:microsoft.com/office/officeart/2005/8/layout/radial1"/>
    <dgm:cxn modelId="{DC07CE4D-3944-4861-93D4-6435BC2A7C99}" type="presOf" srcId="{F1D0E5BC-1150-402B-9989-E1E98D26DB07}" destId="{F10963F6-455D-400D-BFF2-A1600A7526E7}" srcOrd="0" destOrd="0" presId="urn:microsoft.com/office/officeart/2005/8/layout/radial1"/>
    <dgm:cxn modelId="{84F5CA71-5298-4296-A108-100C2FA1BF41}" type="presOf" srcId="{15BDF081-FAD6-4F54-973D-A440E5986AE3}" destId="{D5D27540-0460-4C03-A0C9-59C2AD8AF3B5}" srcOrd="0" destOrd="0" presId="urn:microsoft.com/office/officeart/2005/8/layout/radial1"/>
    <dgm:cxn modelId="{571B6054-4C9D-4317-9987-5813263EE7D8}" srcId="{F51C732F-85DE-4DDB-9BD2-9593012A09A0}" destId="{E16B3E6D-450D-4CFA-8582-5A9AD4982360}" srcOrd="1" destOrd="0" parTransId="{843C493F-CC81-40E2-9813-A9AC82860E06}" sibTransId="{AC5B75CD-9B4D-4215-8A2A-B2969AA2302A}"/>
    <dgm:cxn modelId="{7E635E7D-229C-4D9B-BB89-A645A641FB72}" srcId="{F51C732F-85DE-4DDB-9BD2-9593012A09A0}" destId="{3F8FEFD7-B648-4796-A69F-E2968E92BA0D}" srcOrd="5" destOrd="0" parTransId="{7072FB88-B525-4215-8206-227E3198B433}" sibTransId="{D318B679-80CB-4B12-ACBF-A1127C0E5D74}"/>
    <dgm:cxn modelId="{6A4EEE85-624D-4B51-B9C0-490B870ABBB1}" type="presOf" srcId="{1B89E151-EC03-400C-98E3-6E0AE02FED1B}" destId="{18F72F47-D41E-4774-B3D6-06CEF3FEA36E}" srcOrd="0" destOrd="0" presId="urn:microsoft.com/office/officeart/2005/8/layout/radial1"/>
    <dgm:cxn modelId="{AC9FAC8E-61D2-4DA3-A6F6-E443C076BD53}" type="presOf" srcId="{3F8FEFD7-B648-4796-A69F-E2968E92BA0D}" destId="{58139D21-4AEA-45D7-9F0B-6C950666D636}" srcOrd="0" destOrd="0" presId="urn:microsoft.com/office/officeart/2005/8/layout/radial1"/>
    <dgm:cxn modelId="{001CEE8F-912E-45A3-9774-656962724BF5}" type="presOf" srcId="{0110CB84-9EF1-459B-BA76-A908FA089262}" destId="{A238E64F-B043-4B40-86A9-D01151BE1F72}" srcOrd="0" destOrd="0" presId="urn:microsoft.com/office/officeart/2005/8/layout/radial1"/>
    <dgm:cxn modelId="{97110190-7099-4BFB-8FB0-84DF108D04B5}" type="presOf" srcId="{569C6AF5-C129-41FB-964E-4EE8B4497A8F}" destId="{56518785-B9CA-4FCC-BEE2-77895483AD48}" srcOrd="1" destOrd="0" presId="urn:microsoft.com/office/officeart/2005/8/layout/radial1"/>
    <dgm:cxn modelId="{F5E5F596-55FF-4F6D-918F-89B6DB671835}" type="presOf" srcId="{BF3CFA82-7169-4781-8127-A0EFA1AF8E21}" destId="{31EACBEE-509C-4758-B82C-02802325EE43}" srcOrd="1" destOrd="0" presId="urn:microsoft.com/office/officeart/2005/8/layout/radial1"/>
    <dgm:cxn modelId="{B7F29498-B034-46FD-A3A1-A6DC65D5BA6B}" type="presOf" srcId="{412BFCF6-62C8-4B5A-B366-D433DCB10632}" destId="{E65362DC-AE1A-4D92-8A0F-931F2704277D}" srcOrd="0" destOrd="0" presId="urn:microsoft.com/office/officeart/2005/8/layout/radial1"/>
    <dgm:cxn modelId="{78E16DA5-D361-446C-AE84-04834D818829}" type="presOf" srcId="{D5A4BEA6-7409-48F9-9150-BC6CE19CAFA1}" destId="{50561921-3F72-4DA3-B0E2-8157A05F4AC3}" srcOrd="1" destOrd="0" presId="urn:microsoft.com/office/officeart/2005/8/layout/radial1"/>
    <dgm:cxn modelId="{582986AC-D180-49B7-B572-698088205942}" srcId="{F51C732F-85DE-4DDB-9BD2-9593012A09A0}" destId="{E2521125-341F-462C-AC97-D3715ED8685E}" srcOrd="3" destOrd="0" parTransId="{D5A4BEA6-7409-48F9-9150-BC6CE19CAFA1}" sibTransId="{96B7E70A-0480-48DD-BED8-D8325F5DE0E0}"/>
    <dgm:cxn modelId="{EDB418AD-B9FF-4AD2-82D6-73473A41125A}" type="presOf" srcId="{BF3CFA82-7169-4781-8127-A0EFA1AF8E21}" destId="{62A4234B-886C-4552-98A5-6B399F543EA2}" srcOrd="0" destOrd="0" presId="urn:microsoft.com/office/officeart/2005/8/layout/radial1"/>
    <dgm:cxn modelId="{621070AD-8EC9-499B-9137-99A525CE2FF2}" type="presOf" srcId="{A8E9C37F-F042-43B9-B440-401AF1C9253E}" destId="{8A469027-1FD2-433E-937F-7B40EEB19FDA}" srcOrd="0" destOrd="0" presId="urn:microsoft.com/office/officeart/2005/8/layout/radial1"/>
    <dgm:cxn modelId="{5E2ECFB1-72D8-4FB9-B837-D742104B68B5}" type="presOf" srcId="{A98057CA-056D-4C3C-8426-3CCF84E84476}" destId="{C5118526-634C-4E4A-837A-0FAE17526E5A}" srcOrd="0" destOrd="0" presId="urn:microsoft.com/office/officeart/2005/8/layout/radial1"/>
    <dgm:cxn modelId="{E0B47EB3-C78D-41AE-9C6F-C56116C7A2DE}" srcId="{F51C732F-85DE-4DDB-9BD2-9593012A09A0}" destId="{15BDF081-FAD6-4F54-973D-A440E5986AE3}" srcOrd="0" destOrd="0" parTransId="{9D9E17A1-8418-43BD-98B0-182BB2C80EC7}" sibTransId="{4469C16F-DB74-4921-A7EA-8E1F7750754A}"/>
    <dgm:cxn modelId="{6A4BEAC3-46B9-4ACC-B62B-45AC8C91EE23}" srcId="{F51C732F-85DE-4DDB-9BD2-9593012A09A0}" destId="{6315E466-0A60-4C00-9103-39B9867F7870}" srcOrd="8" destOrd="0" parTransId="{470BE31B-886B-45F5-A3D9-42CF79FDAFD8}" sibTransId="{3796FA3D-C082-4F43-913C-B1938FB14DBE}"/>
    <dgm:cxn modelId="{5322BFC7-CD2B-4FF3-8DE1-059716AD8B45}" type="presOf" srcId="{329B591B-2333-47BE-ACAE-77793D8B8101}" destId="{C5CEB895-93DA-4E33-819F-E668AFDB7B87}" srcOrd="1" destOrd="0" presId="urn:microsoft.com/office/officeart/2005/8/layout/radial1"/>
    <dgm:cxn modelId="{C9B202CB-05FB-4FE5-ABA2-5A31702F5FBD}" type="presOf" srcId="{C107B79C-0603-43A8-AA2C-DE774B17C107}" destId="{09D3154C-BEB7-414C-8319-55FB13E81E69}" srcOrd="0" destOrd="0" presId="urn:microsoft.com/office/officeart/2005/8/layout/radial1"/>
    <dgm:cxn modelId="{7945A7DB-C58A-4170-B44D-9A02B91267E8}" srcId="{F51C732F-85DE-4DDB-9BD2-9593012A09A0}" destId="{A8E9C37F-F042-43B9-B440-401AF1C9253E}" srcOrd="2" destOrd="0" parTransId="{B4466D6D-639C-4B1E-85F8-2EDD42F867FF}" sibTransId="{1D581EB1-AF56-422A-B50D-3D662F39D2F7}"/>
    <dgm:cxn modelId="{DE7F0BE1-E5D4-460D-9128-146BF225B13F}" type="presOf" srcId="{9D9E17A1-8418-43BD-98B0-182BB2C80EC7}" destId="{1AA3AFA0-15B8-4899-AB01-490F803F3443}" srcOrd="1" destOrd="0" presId="urn:microsoft.com/office/officeart/2005/8/layout/radial1"/>
    <dgm:cxn modelId="{AA5A7EE7-8E5C-47D2-AA08-B92F93E1B6A5}" srcId="{F51C732F-85DE-4DDB-9BD2-9593012A09A0}" destId="{A98057CA-056D-4C3C-8426-3CCF84E84476}" srcOrd="6" destOrd="0" parTransId="{329B591B-2333-47BE-ACAE-77793D8B8101}" sibTransId="{B4A2EA1D-C112-4738-8307-EEC1A9A98197}"/>
    <dgm:cxn modelId="{59AC1EEA-0BE8-4D9C-959D-CF7296166B28}" srcId="{F51C732F-85DE-4DDB-9BD2-9593012A09A0}" destId="{0110CB84-9EF1-459B-BA76-A908FA089262}" srcOrd="9" destOrd="0" parTransId="{BF3CFA82-7169-4781-8127-A0EFA1AF8E21}" sibTransId="{1C6E82B0-5E27-452D-AB7F-ADEBA4230608}"/>
    <dgm:cxn modelId="{16848CF0-4102-4996-99BF-C145919FE509}" srcId="{C107B79C-0603-43A8-AA2C-DE774B17C107}" destId="{F51C732F-85DE-4DDB-9BD2-9593012A09A0}" srcOrd="0" destOrd="0" parTransId="{70CA9394-9370-4D91-9B22-69D8ADC443F3}" sibTransId="{70E5DECA-B33F-4CB9-9AB5-CE89E59D8D0B}"/>
    <dgm:cxn modelId="{D4C7B4F7-AD26-4B7F-96DD-2954D26C529B}" type="presOf" srcId="{7072FB88-B525-4215-8206-227E3198B433}" destId="{8C0F3D15-9CDA-44BC-A70F-B5E6E5DA3B6D}" srcOrd="1" destOrd="0" presId="urn:microsoft.com/office/officeart/2005/8/layout/radial1"/>
    <dgm:cxn modelId="{EA5D6CEF-06E3-4342-860E-58116604283B}" type="presParOf" srcId="{09D3154C-BEB7-414C-8319-55FB13E81E69}" destId="{1B52EA6C-EB5C-4592-87BB-DE79FCB0A9B1}" srcOrd="0" destOrd="0" presId="urn:microsoft.com/office/officeart/2005/8/layout/radial1"/>
    <dgm:cxn modelId="{FFFDC99E-0015-4C10-8102-90AD93B04F43}" type="presParOf" srcId="{09D3154C-BEB7-414C-8319-55FB13E81E69}" destId="{23669361-9304-4062-92B7-17E4D8AF7AC1}" srcOrd="1" destOrd="0" presId="urn:microsoft.com/office/officeart/2005/8/layout/radial1"/>
    <dgm:cxn modelId="{036E094D-C244-43CA-94A7-899C84997546}" type="presParOf" srcId="{23669361-9304-4062-92B7-17E4D8AF7AC1}" destId="{1AA3AFA0-15B8-4899-AB01-490F803F3443}" srcOrd="0" destOrd="0" presId="urn:microsoft.com/office/officeart/2005/8/layout/radial1"/>
    <dgm:cxn modelId="{163F8B5A-7E92-4D89-9D7F-2E367473D47A}" type="presParOf" srcId="{09D3154C-BEB7-414C-8319-55FB13E81E69}" destId="{D5D27540-0460-4C03-A0C9-59C2AD8AF3B5}" srcOrd="2" destOrd="0" presId="urn:microsoft.com/office/officeart/2005/8/layout/radial1"/>
    <dgm:cxn modelId="{F06E33AD-57FD-4EFE-B16B-9CDC7C22693E}" type="presParOf" srcId="{09D3154C-BEB7-414C-8319-55FB13E81E69}" destId="{921ECC8B-B0C2-40A2-B099-43136CDEDF62}" srcOrd="3" destOrd="0" presId="urn:microsoft.com/office/officeart/2005/8/layout/radial1"/>
    <dgm:cxn modelId="{2BA6185E-493E-4E20-BD64-5E9DE1E4580F}" type="presParOf" srcId="{921ECC8B-B0C2-40A2-B099-43136CDEDF62}" destId="{5CE6D886-3DD3-4CB5-85E2-6420FF364FB2}" srcOrd="0" destOrd="0" presId="urn:microsoft.com/office/officeart/2005/8/layout/radial1"/>
    <dgm:cxn modelId="{AC36A1DC-C9C4-4A8B-AC00-DC8A1C8CAE6D}" type="presParOf" srcId="{09D3154C-BEB7-414C-8319-55FB13E81E69}" destId="{20B6492B-F520-4BDB-924F-5CACFA18D22D}" srcOrd="4" destOrd="0" presId="urn:microsoft.com/office/officeart/2005/8/layout/radial1"/>
    <dgm:cxn modelId="{EA939490-1B09-4764-B29E-00693525DFB1}" type="presParOf" srcId="{09D3154C-BEB7-414C-8319-55FB13E81E69}" destId="{84214C5C-8315-494E-B4FB-E81533F6AC96}" srcOrd="5" destOrd="0" presId="urn:microsoft.com/office/officeart/2005/8/layout/radial1"/>
    <dgm:cxn modelId="{862F026D-2C22-4559-A492-7961932C79E3}" type="presParOf" srcId="{84214C5C-8315-494E-B4FB-E81533F6AC96}" destId="{FE2204A4-17C1-43F6-AEC3-E0241EB2242C}" srcOrd="0" destOrd="0" presId="urn:microsoft.com/office/officeart/2005/8/layout/radial1"/>
    <dgm:cxn modelId="{6DD042D5-FF2A-4918-BCC7-0F60F208B78F}" type="presParOf" srcId="{09D3154C-BEB7-414C-8319-55FB13E81E69}" destId="{8A469027-1FD2-433E-937F-7B40EEB19FDA}" srcOrd="6" destOrd="0" presId="urn:microsoft.com/office/officeart/2005/8/layout/radial1"/>
    <dgm:cxn modelId="{8734693A-F045-429B-85F7-CE997B5A732B}" type="presParOf" srcId="{09D3154C-BEB7-414C-8319-55FB13E81E69}" destId="{B6F0C9B2-842E-4AB9-A2A1-E224CE239F6C}" srcOrd="7" destOrd="0" presId="urn:microsoft.com/office/officeart/2005/8/layout/radial1"/>
    <dgm:cxn modelId="{E5DB6D92-A94B-4F13-9B10-CC357EFA2414}" type="presParOf" srcId="{B6F0C9B2-842E-4AB9-A2A1-E224CE239F6C}" destId="{50561921-3F72-4DA3-B0E2-8157A05F4AC3}" srcOrd="0" destOrd="0" presId="urn:microsoft.com/office/officeart/2005/8/layout/radial1"/>
    <dgm:cxn modelId="{546BC9E3-BD81-4520-B922-59AB23D85C28}" type="presParOf" srcId="{09D3154C-BEB7-414C-8319-55FB13E81E69}" destId="{81077CD9-B7B6-48DD-B091-227CD146BAF0}" srcOrd="8" destOrd="0" presId="urn:microsoft.com/office/officeart/2005/8/layout/radial1"/>
    <dgm:cxn modelId="{127CD051-AF6E-408F-B8A5-C8BC3953031E}" type="presParOf" srcId="{09D3154C-BEB7-414C-8319-55FB13E81E69}" destId="{3A25638C-A5AD-4543-BC1B-26679C46096F}" srcOrd="9" destOrd="0" presId="urn:microsoft.com/office/officeart/2005/8/layout/radial1"/>
    <dgm:cxn modelId="{63A06D21-400B-43BD-B72F-32F817A81832}" type="presParOf" srcId="{3A25638C-A5AD-4543-BC1B-26679C46096F}" destId="{56518785-B9CA-4FCC-BEE2-77895483AD48}" srcOrd="0" destOrd="0" presId="urn:microsoft.com/office/officeart/2005/8/layout/radial1"/>
    <dgm:cxn modelId="{5266BC0A-08B2-4B40-BE62-AB8576E84A61}" type="presParOf" srcId="{09D3154C-BEB7-414C-8319-55FB13E81E69}" destId="{F10963F6-455D-400D-BFF2-A1600A7526E7}" srcOrd="10" destOrd="0" presId="urn:microsoft.com/office/officeart/2005/8/layout/radial1"/>
    <dgm:cxn modelId="{AAB72136-A358-47AE-A093-6AFE89C9E45D}" type="presParOf" srcId="{09D3154C-BEB7-414C-8319-55FB13E81E69}" destId="{36436CC0-8767-40D1-96B5-88699B618435}" srcOrd="11" destOrd="0" presId="urn:microsoft.com/office/officeart/2005/8/layout/radial1"/>
    <dgm:cxn modelId="{1C782174-9762-4D81-93A9-C05451013D45}" type="presParOf" srcId="{36436CC0-8767-40D1-96B5-88699B618435}" destId="{8C0F3D15-9CDA-44BC-A70F-B5E6E5DA3B6D}" srcOrd="0" destOrd="0" presId="urn:microsoft.com/office/officeart/2005/8/layout/radial1"/>
    <dgm:cxn modelId="{AC14CF6B-C342-4174-940F-9D2669CF07F0}" type="presParOf" srcId="{09D3154C-BEB7-414C-8319-55FB13E81E69}" destId="{58139D21-4AEA-45D7-9F0B-6C950666D636}" srcOrd="12" destOrd="0" presId="urn:microsoft.com/office/officeart/2005/8/layout/radial1"/>
    <dgm:cxn modelId="{AFC2B9DC-C74A-4C93-86F2-2B46BA56777D}" type="presParOf" srcId="{09D3154C-BEB7-414C-8319-55FB13E81E69}" destId="{2D65335B-996E-4BA9-A3F5-9221668F750B}" srcOrd="13" destOrd="0" presId="urn:microsoft.com/office/officeart/2005/8/layout/radial1"/>
    <dgm:cxn modelId="{CF1D0EE3-9227-4254-ADD8-F7F679C23B6C}" type="presParOf" srcId="{2D65335B-996E-4BA9-A3F5-9221668F750B}" destId="{C5CEB895-93DA-4E33-819F-E668AFDB7B87}" srcOrd="0" destOrd="0" presId="urn:microsoft.com/office/officeart/2005/8/layout/radial1"/>
    <dgm:cxn modelId="{F2752EEF-ADA4-40A1-8F19-7BE2D20D310C}" type="presParOf" srcId="{09D3154C-BEB7-414C-8319-55FB13E81E69}" destId="{C5118526-634C-4E4A-837A-0FAE17526E5A}" srcOrd="14" destOrd="0" presId="urn:microsoft.com/office/officeart/2005/8/layout/radial1"/>
    <dgm:cxn modelId="{A774CCA4-FBC1-4005-9426-7289ECE3F0D2}" type="presParOf" srcId="{09D3154C-BEB7-414C-8319-55FB13E81E69}" destId="{18F72F47-D41E-4774-B3D6-06CEF3FEA36E}" srcOrd="15" destOrd="0" presId="urn:microsoft.com/office/officeart/2005/8/layout/radial1"/>
    <dgm:cxn modelId="{7CD969E8-BF15-4EE9-885B-AF1465435A05}" type="presParOf" srcId="{18F72F47-D41E-4774-B3D6-06CEF3FEA36E}" destId="{2634C55E-314F-49DF-91D0-283AFF7CB911}" srcOrd="0" destOrd="0" presId="urn:microsoft.com/office/officeart/2005/8/layout/radial1"/>
    <dgm:cxn modelId="{C94E6F19-3A5D-4650-AA0D-92AB05DAB3A2}" type="presParOf" srcId="{09D3154C-BEB7-414C-8319-55FB13E81E69}" destId="{E65362DC-AE1A-4D92-8A0F-931F2704277D}" srcOrd="16" destOrd="0" presId="urn:microsoft.com/office/officeart/2005/8/layout/radial1"/>
    <dgm:cxn modelId="{F7FDBF88-B4E5-4CE8-B18A-7EF5BD1AB954}" type="presParOf" srcId="{09D3154C-BEB7-414C-8319-55FB13E81E69}" destId="{2344B119-7D5F-473E-BFCB-99882A0D7171}" srcOrd="17" destOrd="0" presId="urn:microsoft.com/office/officeart/2005/8/layout/radial1"/>
    <dgm:cxn modelId="{C2EAD0E6-6AEC-448B-B537-FE7F20853D06}" type="presParOf" srcId="{2344B119-7D5F-473E-BFCB-99882A0D7171}" destId="{5B8AAF9F-E911-49BC-99C1-912F4283B431}" srcOrd="0" destOrd="0" presId="urn:microsoft.com/office/officeart/2005/8/layout/radial1"/>
    <dgm:cxn modelId="{35CA258F-4046-4817-87C6-B22076708604}" type="presParOf" srcId="{09D3154C-BEB7-414C-8319-55FB13E81E69}" destId="{835E672B-8133-4F64-8F63-021EAC17F917}" srcOrd="18" destOrd="0" presId="urn:microsoft.com/office/officeart/2005/8/layout/radial1"/>
    <dgm:cxn modelId="{BE84E113-44E6-43C1-A8C9-439DB619862D}" type="presParOf" srcId="{09D3154C-BEB7-414C-8319-55FB13E81E69}" destId="{62A4234B-886C-4552-98A5-6B399F543EA2}" srcOrd="19" destOrd="0" presId="urn:microsoft.com/office/officeart/2005/8/layout/radial1"/>
    <dgm:cxn modelId="{97764811-A58B-4F33-A640-4DBB64AC4AF7}" type="presParOf" srcId="{62A4234B-886C-4552-98A5-6B399F543EA2}" destId="{31EACBEE-509C-4758-B82C-02802325EE43}" srcOrd="0" destOrd="0" presId="urn:microsoft.com/office/officeart/2005/8/layout/radial1"/>
    <dgm:cxn modelId="{DEC71C76-FFAE-4E97-AFD2-52D73DCE094C}" type="presParOf" srcId="{09D3154C-BEB7-414C-8319-55FB13E81E69}" destId="{A238E64F-B043-4B40-86A9-D01151BE1F72}" srcOrd="2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07B79C-0603-43A8-AA2C-DE774B17C107}"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F51C732F-85DE-4DDB-9BD2-9593012A09A0}">
      <dgm:prSet phldrT="[Text]" custT="1"/>
      <dgm:spPr/>
      <dgm:t>
        <a:bodyPr/>
        <a:lstStyle/>
        <a:p>
          <a:r>
            <a:rPr lang="en-US" sz="4000" b="1"/>
            <a:t>DER DATA</a:t>
          </a:r>
        </a:p>
      </dgm:t>
    </dgm:pt>
    <dgm:pt modelId="{70CA9394-9370-4D91-9B22-69D8ADC443F3}" type="parTrans" cxnId="{16848CF0-4102-4996-99BF-C145919FE509}">
      <dgm:prSet/>
      <dgm:spPr/>
      <dgm:t>
        <a:bodyPr/>
        <a:lstStyle/>
        <a:p>
          <a:endParaRPr lang="en-US" sz="3200" b="1"/>
        </a:p>
      </dgm:t>
    </dgm:pt>
    <dgm:pt modelId="{70E5DECA-B33F-4CB9-9AB5-CE89E59D8D0B}" type="sibTrans" cxnId="{16848CF0-4102-4996-99BF-C145919FE509}">
      <dgm:prSet/>
      <dgm:spPr/>
      <dgm:t>
        <a:bodyPr/>
        <a:lstStyle/>
        <a:p>
          <a:endParaRPr lang="en-US" sz="3200" b="1"/>
        </a:p>
      </dgm:t>
    </dgm:pt>
    <dgm:pt modelId="{E16B3E6D-450D-4CFA-8582-5A9AD4982360}">
      <dgm:prSet phldrT="[Text]" custT="1"/>
      <dgm:spPr/>
      <dgm:t>
        <a:bodyPr/>
        <a:lstStyle/>
        <a:p>
          <a:r>
            <a:rPr lang="en-US" sz="1400" b="1" dirty="0"/>
            <a:t>Customer or Owner of DER</a:t>
          </a:r>
        </a:p>
      </dgm:t>
    </dgm:pt>
    <dgm:pt modelId="{843C493F-CC81-40E2-9813-A9AC82860E06}" type="parTrans" cxnId="{571B6054-4C9D-4317-9987-5813263EE7D8}">
      <dgm:prSet custT="1"/>
      <dgm:spPr/>
      <dgm:t>
        <a:bodyPr/>
        <a:lstStyle/>
        <a:p>
          <a:endParaRPr lang="en-US" sz="900" b="1"/>
        </a:p>
      </dgm:t>
    </dgm:pt>
    <dgm:pt modelId="{AC5B75CD-9B4D-4215-8A2A-B2969AA2302A}" type="sibTrans" cxnId="{571B6054-4C9D-4317-9987-5813263EE7D8}">
      <dgm:prSet/>
      <dgm:spPr/>
      <dgm:t>
        <a:bodyPr/>
        <a:lstStyle/>
        <a:p>
          <a:endParaRPr lang="en-US" sz="3200" b="1"/>
        </a:p>
      </dgm:t>
    </dgm:pt>
    <dgm:pt modelId="{F1D0E5BC-1150-402B-9989-E1E98D26DB07}">
      <dgm:prSet phldrT="[Text]" custT="1"/>
      <dgm:spPr/>
      <dgm:t>
        <a:bodyPr/>
        <a:lstStyle/>
        <a:p>
          <a:r>
            <a:rPr lang="en-US" sz="1400" b="1" dirty="0"/>
            <a:t>RTO/ISO</a:t>
          </a:r>
        </a:p>
      </dgm:t>
    </dgm:pt>
    <dgm:pt modelId="{569C6AF5-C129-41FB-964E-4EE8B4497A8F}" type="parTrans" cxnId="{E85DC412-E3FF-44FC-AB55-CE383E3106DA}">
      <dgm:prSet custT="1"/>
      <dgm:spPr/>
      <dgm:t>
        <a:bodyPr/>
        <a:lstStyle/>
        <a:p>
          <a:endParaRPr lang="en-US" sz="900" b="1"/>
        </a:p>
      </dgm:t>
    </dgm:pt>
    <dgm:pt modelId="{AF42AD31-DB28-4030-8024-508B5228B3CF}" type="sibTrans" cxnId="{E85DC412-E3FF-44FC-AB55-CE383E3106DA}">
      <dgm:prSet/>
      <dgm:spPr/>
      <dgm:t>
        <a:bodyPr/>
        <a:lstStyle/>
        <a:p>
          <a:endParaRPr lang="en-US" sz="3200" b="1"/>
        </a:p>
      </dgm:t>
    </dgm:pt>
    <dgm:pt modelId="{3F8FEFD7-B648-4796-A69F-E2968E92BA0D}">
      <dgm:prSet phldrT="[Text]" custT="1"/>
      <dgm:spPr/>
      <dgm:t>
        <a:bodyPr/>
        <a:lstStyle/>
        <a:p>
          <a:r>
            <a:rPr lang="en-US" sz="1400" b="1" dirty="0"/>
            <a:t>Regulator</a:t>
          </a:r>
        </a:p>
      </dgm:t>
    </dgm:pt>
    <dgm:pt modelId="{7072FB88-B525-4215-8206-227E3198B433}" type="parTrans" cxnId="{7E635E7D-229C-4D9B-BB89-A645A641FB72}">
      <dgm:prSet custT="1"/>
      <dgm:spPr/>
      <dgm:t>
        <a:bodyPr/>
        <a:lstStyle/>
        <a:p>
          <a:endParaRPr lang="en-US" sz="900" b="1"/>
        </a:p>
      </dgm:t>
    </dgm:pt>
    <dgm:pt modelId="{D318B679-80CB-4B12-ACBF-A1127C0E5D74}" type="sibTrans" cxnId="{7E635E7D-229C-4D9B-BB89-A645A641FB72}">
      <dgm:prSet/>
      <dgm:spPr/>
      <dgm:t>
        <a:bodyPr/>
        <a:lstStyle/>
        <a:p>
          <a:endParaRPr lang="en-US" sz="3200" b="1"/>
        </a:p>
      </dgm:t>
    </dgm:pt>
    <dgm:pt modelId="{0110CB84-9EF1-459B-BA76-A908FA089262}">
      <dgm:prSet phldrT="[Text]" custT="1"/>
      <dgm:spPr/>
      <dgm:t>
        <a:bodyPr/>
        <a:lstStyle/>
        <a:p>
          <a:r>
            <a:rPr lang="en-US" sz="1400" b="1" dirty="0"/>
            <a:t>Consulting Groups supporting Industry</a:t>
          </a:r>
        </a:p>
      </dgm:t>
    </dgm:pt>
    <dgm:pt modelId="{BF3CFA82-7169-4781-8127-A0EFA1AF8E21}" type="parTrans" cxnId="{59AC1EEA-0BE8-4D9C-959D-CF7296166B28}">
      <dgm:prSet custT="1"/>
      <dgm:spPr/>
      <dgm:t>
        <a:bodyPr/>
        <a:lstStyle/>
        <a:p>
          <a:endParaRPr lang="en-US" sz="900" b="1"/>
        </a:p>
      </dgm:t>
    </dgm:pt>
    <dgm:pt modelId="{1C6E82B0-5E27-452D-AB7F-ADEBA4230608}" type="sibTrans" cxnId="{59AC1EEA-0BE8-4D9C-959D-CF7296166B28}">
      <dgm:prSet/>
      <dgm:spPr/>
      <dgm:t>
        <a:bodyPr/>
        <a:lstStyle/>
        <a:p>
          <a:endParaRPr lang="en-US" sz="3200" b="1"/>
        </a:p>
      </dgm:t>
    </dgm:pt>
    <dgm:pt modelId="{6315E466-0A60-4C00-9103-39B9867F7870}">
      <dgm:prSet phldrT="[Text]" custT="1"/>
      <dgm:spPr/>
      <dgm:t>
        <a:bodyPr/>
        <a:lstStyle/>
        <a:p>
          <a:r>
            <a:rPr lang="en-US" sz="1400" b="1" dirty="0"/>
            <a:t>Industry Software Providers</a:t>
          </a:r>
        </a:p>
      </dgm:t>
    </dgm:pt>
    <dgm:pt modelId="{470BE31B-886B-45F5-A3D9-42CF79FDAFD8}" type="parTrans" cxnId="{6A4BEAC3-46B9-4ACC-B62B-45AC8C91EE23}">
      <dgm:prSet custT="1"/>
      <dgm:spPr/>
      <dgm:t>
        <a:bodyPr/>
        <a:lstStyle/>
        <a:p>
          <a:endParaRPr lang="en-US" sz="900" b="1"/>
        </a:p>
      </dgm:t>
    </dgm:pt>
    <dgm:pt modelId="{3796FA3D-C082-4F43-913C-B1938FB14DBE}" type="sibTrans" cxnId="{6A4BEAC3-46B9-4ACC-B62B-45AC8C91EE23}">
      <dgm:prSet/>
      <dgm:spPr/>
      <dgm:t>
        <a:bodyPr/>
        <a:lstStyle/>
        <a:p>
          <a:endParaRPr lang="en-US" sz="3200" b="1"/>
        </a:p>
      </dgm:t>
    </dgm:pt>
    <dgm:pt modelId="{A8E9C37F-F042-43B9-B440-401AF1C9253E}">
      <dgm:prSet phldrT="[Text]" custT="1"/>
      <dgm:spPr/>
      <dgm:t>
        <a:bodyPr/>
        <a:lstStyle/>
        <a:p>
          <a:r>
            <a:rPr lang="en-US" sz="1400" b="1" dirty="0"/>
            <a:t>DSO</a:t>
          </a:r>
        </a:p>
      </dgm:t>
    </dgm:pt>
    <dgm:pt modelId="{B4466D6D-639C-4B1E-85F8-2EDD42F867FF}" type="parTrans" cxnId="{7945A7DB-C58A-4170-B44D-9A02B91267E8}">
      <dgm:prSet custT="1"/>
      <dgm:spPr/>
      <dgm:t>
        <a:bodyPr/>
        <a:lstStyle/>
        <a:p>
          <a:endParaRPr lang="en-US" sz="900" b="1"/>
        </a:p>
      </dgm:t>
    </dgm:pt>
    <dgm:pt modelId="{1D581EB1-AF56-422A-B50D-3D662F39D2F7}" type="sibTrans" cxnId="{7945A7DB-C58A-4170-B44D-9A02B91267E8}">
      <dgm:prSet/>
      <dgm:spPr/>
      <dgm:t>
        <a:bodyPr/>
        <a:lstStyle/>
        <a:p>
          <a:endParaRPr lang="en-US" sz="3200" b="1"/>
        </a:p>
      </dgm:t>
    </dgm:pt>
    <dgm:pt modelId="{E2521125-341F-462C-AC97-D3715ED8685E}">
      <dgm:prSet phldrT="[Text]" custT="1"/>
      <dgm:spPr/>
      <dgm:t>
        <a:bodyPr/>
        <a:lstStyle/>
        <a:p>
          <a:r>
            <a:rPr lang="en-US" sz="1400" b="1" dirty="0"/>
            <a:t>TSO</a:t>
          </a:r>
        </a:p>
      </dgm:t>
    </dgm:pt>
    <dgm:pt modelId="{D5A4BEA6-7409-48F9-9150-BC6CE19CAFA1}" type="parTrans" cxnId="{582986AC-D180-49B7-B572-698088205942}">
      <dgm:prSet custT="1"/>
      <dgm:spPr/>
      <dgm:t>
        <a:bodyPr/>
        <a:lstStyle/>
        <a:p>
          <a:endParaRPr lang="en-US" sz="900" b="1"/>
        </a:p>
      </dgm:t>
    </dgm:pt>
    <dgm:pt modelId="{96B7E70A-0480-48DD-BED8-D8325F5DE0E0}" type="sibTrans" cxnId="{582986AC-D180-49B7-B572-698088205942}">
      <dgm:prSet/>
      <dgm:spPr/>
      <dgm:t>
        <a:bodyPr/>
        <a:lstStyle/>
        <a:p>
          <a:endParaRPr lang="en-US" sz="3200" b="1"/>
        </a:p>
      </dgm:t>
    </dgm:pt>
    <dgm:pt modelId="{A98057CA-056D-4C3C-8426-3CCF84E84476}">
      <dgm:prSet phldrT="[Text]" custT="1"/>
      <dgm:spPr/>
      <dgm:t>
        <a:bodyPr/>
        <a:lstStyle/>
        <a:p>
          <a:r>
            <a:rPr lang="en-US" sz="1400" b="1" dirty="0"/>
            <a:t>Equipment Manufacturer</a:t>
          </a:r>
        </a:p>
      </dgm:t>
    </dgm:pt>
    <dgm:pt modelId="{329B591B-2333-47BE-ACAE-77793D8B8101}" type="parTrans" cxnId="{AA5A7EE7-8E5C-47D2-AA08-B92F93E1B6A5}">
      <dgm:prSet custT="1"/>
      <dgm:spPr/>
      <dgm:t>
        <a:bodyPr/>
        <a:lstStyle/>
        <a:p>
          <a:endParaRPr lang="en-US" sz="900" b="1"/>
        </a:p>
      </dgm:t>
    </dgm:pt>
    <dgm:pt modelId="{B4A2EA1D-C112-4738-8307-EEC1A9A98197}" type="sibTrans" cxnId="{AA5A7EE7-8E5C-47D2-AA08-B92F93E1B6A5}">
      <dgm:prSet/>
      <dgm:spPr/>
      <dgm:t>
        <a:bodyPr/>
        <a:lstStyle/>
        <a:p>
          <a:endParaRPr lang="en-US" sz="3200" b="1"/>
        </a:p>
      </dgm:t>
    </dgm:pt>
    <dgm:pt modelId="{412BFCF6-62C8-4B5A-B366-D433DCB10632}">
      <dgm:prSet phldrT="[Text]" custT="1"/>
      <dgm:spPr/>
      <dgm:t>
        <a:bodyPr/>
        <a:lstStyle/>
        <a:p>
          <a:r>
            <a:rPr lang="en-US" sz="1400" b="1" dirty="0"/>
            <a:t>Other Governmental</a:t>
          </a:r>
        </a:p>
        <a:p>
          <a:r>
            <a:rPr lang="en-US" sz="1400" b="1" dirty="0"/>
            <a:t>(EIA/DOE/</a:t>
          </a:r>
          <a:r>
            <a:rPr lang="en-US" sz="1400" b="1" dirty="0" err="1"/>
            <a:t>etc</a:t>
          </a:r>
          <a:r>
            <a:rPr lang="en-US" sz="1400" b="1" dirty="0"/>
            <a:t>)</a:t>
          </a:r>
        </a:p>
      </dgm:t>
    </dgm:pt>
    <dgm:pt modelId="{1B89E151-EC03-400C-98E3-6E0AE02FED1B}" type="parTrans" cxnId="{9AB24D02-AFBC-48EE-A707-FB29CA36342D}">
      <dgm:prSet custT="1"/>
      <dgm:spPr/>
      <dgm:t>
        <a:bodyPr/>
        <a:lstStyle/>
        <a:p>
          <a:endParaRPr lang="en-US" sz="900" b="1"/>
        </a:p>
      </dgm:t>
    </dgm:pt>
    <dgm:pt modelId="{4E5ACA84-20BE-44F3-972F-5EE888A4B588}" type="sibTrans" cxnId="{9AB24D02-AFBC-48EE-A707-FB29CA36342D}">
      <dgm:prSet/>
      <dgm:spPr/>
      <dgm:t>
        <a:bodyPr/>
        <a:lstStyle/>
        <a:p>
          <a:endParaRPr lang="en-US" sz="3200" b="1"/>
        </a:p>
      </dgm:t>
    </dgm:pt>
    <dgm:pt modelId="{09D3154C-BEB7-414C-8319-55FB13E81E69}" type="pres">
      <dgm:prSet presAssocID="{C107B79C-0603-43A8-AA2C-DE774B17C107}" presName="cycle" presStyleCnt="0">
        <dgm:presLayoutVars>
          <dgm:chMax val="1"/>
          <dgm:dir/>
          <dgm:animLvl val="ctr"/>
          <dgm:resizeHandles val="exact"/>
        </dgm:presLayoutVars>
      </dgm:prSet>
      <dgm:spPr/>
    </dgm:pt>
    <dgm:pt modelId="{1B52EA6C-EB5C-4592-87BB-DE79FCB0A9B1}" type="pres">
      <dgm:prSet presAssocID="{F51C732F-85DE-4DDB-9BD2-9593012A09A0}" presName="centerShape" presStyleLbl="node0" presStyleIdx="0" presStyleCnt="1" custScaleX="155677" custScaleY="140413"/>
      <dgm:spPr/>
    </dgm:pt>
    <dgm:pt modelId="{921ECC8B-B0C2-40A2-B099-43136CDEDF62}" type="pres">
      <dgm:prSet presAssocID="{843C493F-CC81-40E2-9813-A9AC82860E06}" presName="Name9" presStyleLbl="parChTrans1D2" presStyleIdx="0" presStyleCnt="9"/>
      <dgm:spPr/>
    </dgm:pt>
    <dgm:pt modelId="{5CE6D886-3DD3-4CB5-85E2-6420FF364FB2}" type="pres">
      <dgm:prSet presAssocID="{843C493F-CC81-40E2-9813-A9AC82860E06}" presName="connTx" presStyleLbl="parChTrans1D2" presStyleIdx="0" presStyleCnt="9"/>
      <dgm:spPr/>
    </dgm:pt>
    <dgm:pt modelId="{20B6492B-F520-4BDB-924F-5CACFA18D22D}" type="pres">
      <dgm:prSet presAssocID="{E16B3E6D-450D-4CFA-8582-5A9AD4982360}" presName="node" presStyleLbl="node1" presStyleIdx="0" presStyleCnt="9" custScaleX="134050" custScaleY="132162">
        <dgm:presLayoutVars>
          <dgm:bulletEnabled val="1"/>
        </dgm:presLayoutVars>
      </dgm:prSet>
      <dgm:spPr/>
    </dgm:pt>
    <dgm:pt modelId="{84214C5C-8315-494E-B4FB-E81533F6AC96}" type="pres">
      <dgm:prSet presAssocID="{B4466D6D-639C-4B1E-85F8-2EDD42F867FF}" presName="Name9" presStyleLbl="parChTrans1D2" presStyleIdx="1" presStyleCnt="9"/>
      <dgm:spPr/>
    </dgm:pt>
    <dgm:pt modelId="{FE2204A4-17C1-43F6-AEC3-E0241EB2242C}" type="pres">
      <dgm:prSet presAssocID="{B4466D6D-639C-4B1E-85F8-2EDD42F867FF}" presName="connTx" presStyleLbl="parChTrans1D2" presStyleIdx="1" presStyleCnt="9"/>
      <dgm:spPr/>
    </dgm:pt>
    <dgm:pt modelId="{8A469027-1FD2-433E-937F-7B40EEB19FDA}" type="pres">
      <dgm:prSet presAssocID="{A8E9C37F-F042-43B9-B440-401AF1C9253E}" presName="node" presStyleLbl="node1" presStyleIdx="1" presStyleCnt="9" custScaleX="119762" custScaleY="118075">
        <dgm:presLayoutVars>
          <dgm:bulletEnabled val="1"/>
        </dgm:presLayoutVars>
      </dgm:prSet>
      <dgm:spPr/>
    </dgm:pt>
    <dgm:pt modelId="{B6F0C9B2-842E-4AB9-A2A1-E224CE239F6C}" type="pres">
      <dgm:prSet presAssocID="{D5A4BEA6-7409-48F9-9150-BC6CE19CAFA1}" presName="Name9" presStyleLbl="parChTrans1D2" presStyleIdx="2" presStyleCnt="9"/>
      <dgm:spPr/>
    </dgm:pt>
    <dgm:pt modelId="{50561921-3F72-4DA3-B0E2-8157A05F4AC3}" type="pres">
      <dgm:prSet presAssocID="{D5A4BEA6-7409-48F9-9150-BC6CE19CAFA1}" presName="connTx" presStyleLbl="parChTrans1D2" presStyleIdx="2" presStyleCnt="9"/>
      <dgm:spPr/>
    </dgm:pt>
    <dgm:pt modelId="{81077CD9-B7B6-48DD-B091-227CD146BAF0}" type="pres">
      <dgm:prSet presAssocID="{E2521125-341F-462C-AC97-D3715ED8685E}" presName="node" presStyleLbl="node1" presStyleIdx="2" presStyleCnt="9" custScaleX="119762" custScaleY="118075">
        <dgm:presLayoutVars>
          <dgm:bulletEnabled val="1"/>
        </dgm:presLayoutVars>
      </dgm:prSet>
      <dgm:spPr/>
    </dgm:pt>
    <dgm:pt modelId="{3A25638C-A5AD-4543-BC1B-26679C46096F}" type="pres">
      <dgm:prSet presAssocID="{569C6AF5-C129-41FB-964E-4EE8B4497A8F}" presName="Name9" presStyleLbl="parChTrans1D2" presStyleIdx="3" presStyleCnt="9"/>
      <dgm:spPr/>
    </dgm:pt>
    <dgm:pt modelId="{56518785-B9CA-4FCC-BEE2-77895483AD48}" type="pres">
      <dgm:prSet presAssocID="{569C6AF5-C129-41FB-964E-4EE8B4497A8F}" presName="connTx" presStyleLbl="parChTrans1D2" presStyleIdx="3" presStyleCnt="9"/>
      <dgm:spPr/>
    </dgm:pt>
    <dgm:pt modelId="{F10963F6-455D-400D-BFF2-A1600A7526E7}" type="pres">
      <dgm:prSet presAssocID="{F1D0E5BC-1150-402B-9989-E1E98D26DB07}" presName="node" presStyleLbl="node1" presStyleIdx="3" presStyleCnt="9" custScaleX="119762" custScaleY="118075">
        <dgm:presLayoutVars>
          <dgm:bulletEnabled val="1"/>
        </dgm:presLayoutVars>
      </dgm:prSet>
      <dgm:spPr/>
    </dgm:pt>
    <dgm:pt modelId="{36436CC0-8767-40D1-96B5-88699B618435}" type="pres">
      <dgm:prSet presAssocID="{7072FB88-B525-4215-8206-227E3198B433}" presName="Name9" presStyleLbl="parChTrans1D2" presStyleIdx="4" presStyleCnt="9"/>
      <dgm:spPr/>
    </dgm:pt>
    <dgm:pt modelId="{8C0F3D15-9CDA-44BC-A70F-B5E6E5DA3B6D}" type="pres">
      <dgm:prSet presAssocID="{7072FB88-B525-4215-8206-227E3198B433}" presName="connTx" presStyleLbl="parChTrans1D2" presStyleIdx="4" presStyleCnt="9"/>
      <dgm:spPr/>
    </dgm:pt>
    <dgm:pt modelId="{58139D21-4AEA-45D7-9F0B-6C950666D636}" type="pres">
      <dgm:prSet presAssocID="{3F8FEFD7-B648-4796-A69F-E2968E92BA0D}" presName="node" presStyleLbl="node1" presStyleIdx="4" presStyleCnt="9" custScaleX="119762" custScaleY="118075" custRadScaleRad="100574" custRadScaleInc="0">
        <dgm:presLayoutVars>
          <dgm:bulletEnabled val="1"/>
        </dgm:presLayoutVars>
      </dgm:prSet>
      <dgm:spPr/>
    </dgm:pt>
    <dgm:pt modelId="{2D65335B-996E-4BA9-A3F5-9221668F750B}" type="pres">
      <dgm:prSet presAssocID="{329B591B-2333-47BE-ACAE-77793D8B8101}" presName="Name9" presStyleLbl="parChTrans1D2" presStyleIdx="5" presStyleCnt="9"/>
      <dgm:spPr/>
    </dgm:pt>
    <dgm:pt modelId="{C5CEB895-93DA-4E33-819F-E668AFDB7B87}" type="pres">
      <dgm:prSet presAssocID="{329B591B-2333-47BE-ACAE-77793D8B8101}" presName="connTx" presStyleLbl="parChTrans1D2" presStyleIdx="5" presStyleCnt="9"/>
      <dgm:spPr/>
    </dgm:pt>
    <dgm:pt modelId="{C5118526-634C-4E4A-837A-0FAE17526E5A}" type="pres">
      <dgm:prSet presAssocID="{A98057CA-056D-4C3C-8426-3CCF84E84476}" presName="node" presStyleLbl="node1" presStyleIdx="5" presStyleCnt="9" custScaleX="119762" custScaleY="118075">
        <dgm:presLayoutVars>
          <dgm:bulletEnabled val="1"/>
        </dgm:presLayoutVars>
      </dgm:prSet>
      <dgm:spPr/>
    </dgm:pt>
    <dgm:pt modelId="{18F72F47-D41E-4774-B3D6-06CEF3FEA36E}" type="pres">
      <dgm:prSet presAssocID="{1B89E151-EC03-400C-98E3-6E0AE02FED1B}" presName="Name9" presStyleLbl="parChTrans1D2" presStyleIdx="6" presStyleCnt="9"/>
      <dgm:spPr/>
    </dgm:pt>
    <dgm:pt modelId="{2634C55E-314F-49DF-91D0-283AFF7CB911}" type="pres">
      <dgm:prSet presAssocID="{1B89E151-EC03-400C-98E3-6E0AE02FED1B}" presName="connTx" presStyleLbl="parChTrans1D2" presStyleIdx="6" presStyleCnt="9"/>
      <dgm:spPr/>
    </dgm:pt>
    <dgm:pt modelId="{E65362DC-AE1A-4D92-8A0F-931F2704277D}" type="pres">
      <dgm:prSet presAssocID="{412BFCF6-62C8-4B5A-B366-D433DCB10632}" presName="node" presStyleLbl="node1" presStyleIdx="6" presStyleCnt="9" custScaleX="119762" custScaleY="118075">
        <dgm:presLayoutVars>
          <dgm:bulletEnabled val="1"/>
        </dgm:presLayoutVars>
      </dgm:prSet>
      <dgm:spPr/>
    </dgm:pt>
    <dgm:pt modelId="{2344B119-7D5F-473E-BFCB-99882A0D7171}" type="pres">
      <dgm:prSet presAssocID="{470BE31B-886B-45F5-A3D9-42CF79FDAFD8}" presName="Name9" presStyleLbl="parChTrans1D2" presStyleIdx="7" presStyleCnt="9"/>
      <dgm:spPr/>
    </dgm:pt>
    <dgm:pt modelId="{5B8AAF9F-E911-49BC-99C1-912F4283B431}" type="pres">
      <dgm:prSet presAssocID="{470BE31B-886B-45F5-A3D9-42CF79FDAFD8}" presName="connTx" presStyleLbl="parChTrans1D2" presStyleIdx="7" presStyleCnt="9"/>
      <dgm:spPr/>
    </dgm:pt>
    <dgm:pt modelId="{835E672B-8133-4F64-8F63-021EAC17F917}" type="pres">
      <dgm:prSet presAssocID="{6315E466-0A60-4C00-9103-39B9867F7870}" presName="node" presStyleLbl="node1" presStyleIdx="7" presStyleCnt="9" custScaleX="119762" custScaleY="118075">
        <dgm:presLayoutVars>
          <dgm:bulletEnabled val="1"/>
        </dgm:presLayoutVars>
      </dgm:prSet>
      <dgm:spPr/>
    </dgm:pt>
    <dgm:pt modelId="{62A4234B-886C-4552-98A5-6B399F543EA2}" type="pres">
      <dgm:prSet presAssocID="{BF3CFA82-7169-4781-8127-A0EFA1AF8E21}" presName="Name9" presStyleLbl="parChTrans1D2" presStyleIdx="8" presStyleCnt="9"/>
      <dgm:spPr/>
    </dgm:pt>
    <dgm:pt modelId="{31EACBEE-509C-4758-B82C-02802325EE43}" type="pres">
      <dgm:prSet presAssocID="{BF3CFA82-7169-4781-8127-A0EFA1AF8E21}" presName="connTx" presStyleLbl="parChTrans1D2" presStyleIdx="8" presStyleCnt="9"/>
      <dgm:spPr/>
    </dgm:pt>
    <dgm:pt modelId="{A238E64F-B043-4B40-86A9-D01151BE1F72}" type="pres">
      <dgm:prSet presAssocID="{0110CB84-9EF1-459B-BA76-A908FA089262}" presName="node" presStyleLbl="node1" presStyleIdx="8" presStyleCnt="9" custScaleX="119762" custScaleY="118075">
        <dgm:presLayoutVars>
          <dgm:bulletEnabled val="1"/>
        </dgm:presLayoutVars>
      </dgm:prSet>
      <dgm:spPr/>
    </dgm:pt>
  </dgm:ptLst>
  <dgm:cxnLst>
    <dgm:cxn modelId="{9AB24D02-AFBC-48EE-A707-FB29CA36342D}" srcId="{F51C732F-85DE-4DDB-9BD2-9593012A09A0}" destId="{412BFCF6-62C8-4B5A-B366-D433DCB10632}" srcOrd="6" destOrd="0" parTransId="{1B89E151-EC03-400C-98E3-6E0AE02FED1B}" sibTransId="{4E5ACA84-20BE-44F3-972F-5EE888A4B588}"/>
    <dgm:cxn modelId="{60CF8404-83FF-4563-8043-6D447949686A}" type="presOf" srcId="{D5A4BEA6-7409-48F9-9150-BC6CE19CAFA1}" destId="{B6F0C9B2-842E-4AB9-A2A1-E224CE239F6C}" srcOrd="0" destOrd="0" presId="urn:microsoft.com/office/officeart/2005/8/layout/radial1"/>
    <dgm:cxn modelId="{8D1C2908-067D-4E20-9EF4-338A5E4B0B3B}" type="presOf" srcId="{7072FB88-B525-4215-8206-227E3198B433}" destId="{36436CC0-8767-40D1-96B5-88699B618435}" srcOrd="0" destOrd="0" presId="urn:microsoft.com/office/officeart/2005/8/layout/radial1"/>
    <dgm:cxn modelId="{D30BE90B-CE3A-464E-A4E1-9E68F70F3CFC}" type="presOf" srcId="{470BE31B-886B-45F5-A3D9-42CF79FDAFD8}" destId="{5B8AAF9F-E911-49BC-99C1-912F4283B431}" srcOrd="1" destOrd="0" presId="urn:microsoft.com/office/officeart/2005/8/layout/radial1"/>
    <dgm:cxn modelId="{8F13DA0D-2760-47D6-9A6B-D69A4894E805}" type="presOf" srcId="{E16B3E6D-450D-4CFA-8582-5A9AD4982360}" destId="{20B6492B-F520-4BDB-924F-5CACFA18D22D}" srcOrd="0" destOrd="0" presId="urn:microsoft.com/office/officeart/2005/8/layout/radial1"/>
    <dgm:cxn modelId="{9FFEC610-0119-4510-86F4-AD7E69FFE9CB}" type="presOf" srcId="{1B89E151-EC03-400C-98E3-6E0AE02FED1B}" destId="{2634C55E-314F-49DF-91D0-283AFF7CB911}" srcOrd="1" destOrd="0" presId="urn:microsoft.com/office/officeart/2005/8/layout/radial1"/>
    <dgm:cxn modelId="{E85DC412-E3FF-44FC-AB55-CE383E3106DA}" srcId="{F51C732F-85DE-4DDB-9BD2-9593012A09A0}" destId="{F1D0E5BC-1150-402B-9989-E1E98D26DB07}" srcOrd="3" destOrd="0" parTransId="{569C6AF5-C129-41FB-964E-4EE8B4497A8F}" sibTransId="{AF42AD31-DB28-4030-8024-508B5228B3CF}"/>
    <dgm:cxn modelId="{BE8BA015-CF9B-44D9-9835-5E266CC9533E}" type="presOf" srcId="{B4466D6D-639C-4B1E-85F8-2EDD42F867FF}" destId="{84214C5C-8315-494E-B4FB-E81533F6AC96}" srcOrd="0" destOrd="0" presId="urn:microsoft.com/office/officeart/2005/8/layout/radial1"/>
    <dgm:cxn modelId="{42E52B1C-AB13-463A-95E1-33533D589512}" type="presOf" srcId="{569C6AF5-C129-41FB-964E-4EE8B4497A8F}" destId="{3A25638C-A5AD-4543-BC1B-26679C46096F}" srcOrd="0" destOrd="0" presId="urn:microsoft.com/office/officeart/2005/8/layout/radial1"/>
    <dgm:cxn modelId="{41B31727-6583-4C61-9095-6512FE07E6B3}" type="presOf" srcId="{E2521125-341F-462C-AC97-D3715ED8685E}" destId="{81077CD9-B7B6-48DD-B091-227CD146BAF0}" srcOrd="0" destOrd="0" presId="urn:microsoft.com/office/officeart/2005/8/layout/radial1"/>
    <dgm:cxn modelId="{15AD3A2E-9F9B-47E5-BCD9-F2CBDB619EFC}" type="presOf" srcId="{843C493F-CC81-40E2-9813-A9AC82860E06}" destId="{921ECC8B-B0C2-40A2-B099-43136CDEDF62}" srcOrd="0" destOrd="0" presId="urn:microsoft.com/office/officeart/2005/8/layout/radial1"/>
    <dgm:cxn modelId="{E2D18634-226F-402C-92C5-8692F3772E78}" type="presOf" srcId="{470BE31B-886B-45F5-A3D9-42CF79FDAFD8}" destId="{2344B119-7D5F-473E-BFCB-99882A0D7171}" srcOrd="0" destOrd="0" presId="urn:microsoft.com/office/officeart/2005/8/layout/radial1"/>
    <dgm:cxn modelId="{0B2A1438-A4F2-46E3-AD66-1AEFA543D8BA}" type="presOf" srcId="{B4466D6D-639C-4B1E-85F8-2EDD42F867FF}" destId="{FE2204A4-17C1-43F6-AEC3-E0241EB2242C}" srcOrd="1" destOrd="0" presId="urn:microsoft.com/office/officeart/2005/8/layout/radial1"/>
    <dgm:cxn modelId="{54FBE538-4EC3-4B5B-83B9-EB71A22F8B0C}" type="presOf" srcId="{843C493F-CC81-40E2-9813-A9AC82860E06}" destId="{5CE6D886-3DD3-4CB5-85E2-6420FF364FB2}" srcOrd="1" destOrd="0" presId="urn:microsoft.com/office/officeart/2005/8/layout/radial1"/>
    <dgm:cxn modelId="{9E14FD5B-A3D4-4888-A2E1-AF3B3FCBF305}" type="presOf" srcId="{6315E466-0A60-4C00-9103-39B9867F7870}" destId="{835E672B-8133-4F64-8F63-021EAC17F917}" srcOrd="0" destOrd="0" presId="urn:microsoft.com/office/officeart/2005/8/layout/radial1"/>
    <dgm:cxn modelId="{B52B7562-95ED-43A2-A6D9-DF9BB2958D33}" type="presOf" srcId="{F51C732F-85DE-4DDB-9BD2-9593012A09A0}" destId="{1B52EA6C-EB5C-4592-87BB-DE79FCB0A9B1}" srcOrd="0" destOrd="0" presId="urn:microsoft.com/office/officeart/2005/8/layout/radial1"/>
    <dgm:cxn modelId="{7B2CCD45-D4E0-4E25-B201-6922D9E7A2A7}" type="presOf" srcId="{329B591B-2333-47BE-ACAE-77793D8B8101}" destId="{2D65335B-996E-4BA9-A3F5-9221668F750B}" srcOrd="0" destOrd="0" presId="urn:microsoft.com/office/officeart/2005/8/layout/radial1"/>
    <dgm:cxn modelId="{DC07CE4D-3944-4861-93D4-6435BC2A7C99}" type="presOf" srcId="{F1D0E5BC-1150-402B-9989-E1E98D26DB07}" destId="{F10963F6-455D-400D-BFF2-A1600A7526E7}" srcOrd="0" destOrd="0" presId="urn:microsoft.com/office/officeart/2005/8/layout/radial1"/>
    <dgm:cxn modelId="{571B6054-4C9D-4317-9987-5813263EE7D8}" srcId="{F51C732F-85DE-4DDB-9BD2-9593012A09A0}" destId="{E16B3E6D-450D-4CFA-8582-5A9AD4982360}" srcOrd="0" destOrd="0" parTransId="{843C493F-CC81-40E2-9813-A9AC82860E06}" sibTransId="{AC5B75CD-9B4D-4215-8A2A-B2969AA2302A}"/>
    <dgm:cxn modelId="{7E635E7D-229C-4D9B-BB89-A645A641FB72}" srcId="{F51C732F-85DE-4DDB-9BD2-9593012A09A0}" destId="{3F8FEFD7-B648-4796-A69F-E2968E92BA0D}" srcOrd="4" destOrd="0" parTransId="{7072FB88-B525-4215-8206-227E3198B433}" sibTransId="{D318B679-80CB-4B12-ACBF-A1127C0E5D74}"/>
    <dgm:cxn modelId="{6A4EEE85-624D-4B51-B9C0-490B870ABBB1}" type="presOf" srcId="{1B89E151-EC03-400C-98E3-6E0AE02FED1B}" destId="{18F72F47-D41E-4774-B3D6-06CEF3FEA36E}" srcOrd="0" destOrd="0" presId="urn:microsoft.com/office/officeart/2005/8/layout/radial1"/>
    <dgm:cxn modelId="{AC9FAC8E-61D2-4DA3-A6F6-E443C076BD53}" type="presOf" srcId="{3F8FEFD7-B648-4796-A69F-E2968E92BA0D}" destId="{58139D21-4AEA-45D7-9F0B-6C950666D636}" srcOrd="0" destOrd="0" presId="urn:microsoft.com/office/officeart/2005/8/layout/radial1"/>
    <dgm:cxn modelId="{001CEE8F-912E-45A3-9774-656962724BF5}" type="presOf" srcId="{0110CB84-9EF1-459B-BA76-A908FA089262}" destId="{A238E64F-B043-4B40-86A9-D01151BE1F72}" srcOrd="0" destOrd="0" presId="urn:microsoft.com/office/officeart/2005/8/layout/radial1"/>
    <dgm:cxn modelId="{97110190-7099-4BFB-8FB0-84DF108D04B5}" type="presOf" srcId="{569C6AF5-C129-41FB-964E-4EE8B4497A8F}" destId="{56518785-B9CA-4FCC-BEE2-77895483AD48}" srcOrd="1" destOrd="0" presId="urn:microsoft.com/office/officeart/2005/8/layout/radial1"/>
    <dgm:cxn modelId="{F5E5F596-55FF-4F6D-918F-89B6DB671835}" type="presOf" srcId="{BF3CFA82-7169-4781-8127-A0EFA1AF8E21}" destId="{31EACBEE-509C-4758-B82C-02802325EE43}" srcOrd="1" destOrd="0" presId="urn:microsoft.com/office/officeart/2005/8/layout/radial1"/>
    <dgm:cxn modelId="{B7F29498-B034-46FD-A3A1-A6DC65D5BA6B}" type="presOf" srcId="{412BFCF6-62C8-4B5A-B366-D433DCB10632}" destId="{E65362DC-AE1A-4D92-8A0F-931F2704277D}" srcOrd="0" destOrd="0" presId="urn:microsoft.com/office/officeart/2005/8/layout/radial1"/>
    <dgm:cxn modelId="{78E16DA5-D361-446C-AE84-04834D818829}" type="presOf" srcId="{D5A4BEA6-7409-48F9-9150-BC6CE19CAFA1}" destId="{50561921-3F72-4DA3-B0E2-8157A05F4AC3}" srcOrd="1" destOrd="0" presId="urn:microsoft.com/office/officeart/2005/8/layout/radial1"/>
    <dgm:cxn modelId="{582986AC-D180-49B7-B572-698088205942}" srcId="{F51C732F-85DE-4DDB-9BD2-9593012A09A0}" destId="{E2521125-341F-462C-AC97-D3715ED8685E}" srcOrd="2" destOrd="0" parTransId="{D5A4BEA6-7409-48F9-9150-BC6CE19CAFA1}" sibTransId="{96B7E70A-0480-48DD-BED8-D8325F5DE0E0}"/>
    <dgm:cxn modelId="{EDB418AD-B9FF-4AD2-82D6-73473A41125A}" type="presOf" srcId="{BF3CFA82-7169-4781-8127-A0EFA1AF8E21}" destId="{62A4234B-886C-4552-98A5-6B399F543EA2}" srcOrd="0" destOrd="0" presId="urn:microsoft.com/office/officeart/2005/8/layout/radial1"/>
    <dgm:cxn modelId="{621070AD-8EC9-499B-9137-99A525CE2FF2}" type="presOf" srcId="{A8E9C37F-F042-43B9-B440-401AF1C9253E}" destId="{8A469027-1FD2-433E-937F-7B40EEB19FDA}" srcOrd="0" destOrd="0" presId="urn:microsoft.com/office/officeart/2005/8/layout/radial1"/>
    <dgm:cxn modelId="{5E2ECFB1-72D8-4FB9-B837-D742104B68B5}" type="presOf" srcId="{A98057CA-056D-4C3C-8426-3CCF84E84476}" destId="{C5118526-634C-4E4A-837A-0FAE17526E5A}" srcOrd="0" destOrd="0" presId="urn:microsoft.com/office/officeart/2005/8/layout/radial1"/>
    <dgm:cxn modelId="{6A4BEAC3-46B9-4ACC-B62B-45AC8C91EE23}" srcId="{F51C732F-85DE-4DDB-9BD2-9593012A09A0}" destId="{6315E466-0A60-4C00-9103-39B9867F7870}" srcOrd="7" destOrd="0" parTransId="{470BE31B-886B-45F5-A3D9-42CF79FDAFD8}" sibTransId="{3796FA3D-C082-4F43-913C-B1938FB14DBE}"/>
    <dgm:cxn modelId="{5322BFC7-CD2B-4FF3-8DE1-059716AD8B45}" type="presOf" srcId="{329B591B-2333-47BE-ACAE-77793D8B8101}" destId="{C5CEB895-93DA-4E33-819F-E668AFDB7B87}" srcOrd="1" destOrd="0" presId="urn:microsoft.com/office/officeart/2005/8/layout/radial1"/>
    <dgm:cxn modelId="{C9B202CB-05FB-4FE5-ABA2-5A31702F5FBD}" type="presOf" srcId="{C107B79C-0603-43A8-AA2C-DE774B17C107}" destId="{09D3154C-BEB7-414C-8319-55FB13E81E69}" srcOrd="0" destOrd="0" presId="urn:microsoft.com/office/officeart/2005/8/layout/radial1"/>
    <dgm:cxn modelId="{7945A7DB-C58A-4170-B44D-9A02B91267E8}" srcId="{F51C732F-85DE-4DDB-9BD2-9593012A09A0}" destId="{A8E9C37F-F042-43B9-B440-401AF1C9253E}" srcOrd="1" destOrd="0" parTransId="{B4466D6D-639C-4B1E-85F8-2EDD42F867FF}" sibTransId="{1D581EB1-AF56-422A-B50D-3D662F39D2F7}"/>
    <dgm:cxn modelId="{AA5A7EE7-8E5C-47D2-AA08-B92F93E1B6A5}" srcId="{F51C732F-85DE-4DDB-9BD2-9593012A09A0}" destId="{A98057CA-056D-4C3C-8426-3CCF84E84476}" srcOrd="5" destOrd="0" parTransId="{329B591B-2333-47BE-ACAE-77793D8B8101}" sibTransId="{B4A2EA1D-C112-4738-8307-EEC1A9A98197}"/>
    <dgm:cxn modelId="{59AC1EEA-0BE8-4D9C-959D-CF7296166B28}" srcId="{F51C732F-85DE-4DDB-9BD2-9593012A09A0}" destId="{0110CB84-9EF1-459B-BA76-A908FA089262}" srcOrd="8" destOrd="0" parTransId="{BF3CFA82-7169-4781-8127-A0EFA1AF8E21}" sibTransId="{1C6E82B0-5E27-452D-AB7F-ADEBA4230608}"/>
    <dgm:cxn modelId="{16848CF0-4102-4996-99BF-C145919FE509}" srcId="{C107B79C-0603-43A8-AA2C-DE774B17C107}" destId="{F51C732F-85DE-4DDB-9BD2-9593012A09A0}" srcOrd="0" destOrd="0" parTransId="{70CA9394-9370-4D91-9B22-69D8ADC443F3}" sibTransId="{70E5DECA-B33F-4CB9-9AB5-CE89E59D8D0B}"/>
    <dgm:cxn modelId="{D4C7B4F7-AD26-4B7F-96DD-2954D26C529B}" type="presOf" srcId="{7072FB88-B525-4215-8206-227E3198B433}" destId="{8C0F3D15-9CDA-44BC-A70F-B5E6E5DA3B6D}" srcOrd="1" destOrd="0" presId="urn:microsoft.com/office/officeart/2005/8/layout/radial1"/>
    <dgm:cxn modelId="{EA5D6CEF-06E3-4342-860E-58116604283B}" type="presParOf" srcId="{09D3154C-BEB7-414C-8319-55FB13E81E69}" destId="{1B52EA6C-EB5C-4592-87BB-DE79FCB0A9B1}" srcOrd="0" destOrd="0" presId="urn:microsoft.com/office/officeart/2005/8/layout/radial1"/>
    <dgm:cxn modelId="{F06E33AD-57FD-4EFE-B16B-9CDC7C22693E}" type="presParOf" srcId="{09D3154C-BEB7-414C-8319-55FB13E81E69}" destId="{921ECC8B-B0C2-40A2-B099-43136CDEDF62}" srcOrd="1" destOrd="0" presId="urn:microsoft.com/office/officeart/2005/8/layout/radial1"/>
    <dgm:cxn modelId="{2BA6185E-493E-4E20-BD64-5E9DE1E4580F}" type="presParOf" srcId="{921ECC8B-B0C2-40A2-B099-43136CDEDF62}" destId="{5CE6D886-3DD3-4CB5-85E2-6420FF364FB2}" srcOrd="0" destOrd="0" presId="urn:microsoft.com/office/officeart/2005/8/layout/radial1"/>
    <dgm:cxn modelId="{AC36A1DC-C9C4-4A8B-AC00-DC8A1C8CAE6D}" type="presParOf" srcId="{09D3154C-BEB7-414C-8319-55FB13E81E69}" destId="{20B6492B-F520-4BDB-924F-5CACFA18D22D}" srcOrd="2" destOrd="0" presId="urn:microsoft.com/office/officeart/2005/8/layout/radial1"/>
    <dgm:cxn modelId="{EA939490-1B09-4764-B29E-00693525DFB1}" type="presParOf" srcId="{09D3154C-BEB7-414C-8319-55FB13E81E69}" destId="{84214C5C-8315-494E-B4FB-E81533F6AC96}" srcOrd="3" destOrd="0" presId="urn:microsoft.com/office/officeart/2005/8/layout/radial1"/>
    <dgm:cxn modelId="{862F026D-2C22-4559-A492-7961932C79E3}" type="presParOf" srcId="{84214C5C-8315-494E-B4FB-E81533F6AC96}" destId="{FE2204A4-17C1-43F6-AEC3-E0241EB2242C}" srcOrd="0" destOrd="0" presId="urn:microsoft.com/office/officeart/2005/8/layout/radial1"/>
    <dgm:cxn modelId="{6DD042D5-FF2A-4918-BCC7-0F60F208B78F}" type="presParOf" srcId="{09D3154C-BEB7-414C-8319-55FB13E81E69}" destId="{8A469027-1FD2-433E-937F-7B40EEB19FDA}" srcOrd="4" destOrd="0" presId="urn:microsoft.com/office/officeart/2005/8/layout/radial1"/>
    <dgm:cxn modelId="{8734693A-F045-429B-85F7-CE997B5A732B}" type="presParOf" srcId="{09D3154C-BEB7-414C-8319-55FB13E81E69}" destId="{B6F0C9B2-842E-4AB9-A2A1-E224CE239F6C}" srcOrd="5" destOrd="0" presId="urn:microsoft.com/office/officeart/2005/8/layout/radial1"/>
    <dgm:cxn modelId="{E5DB6D92-A94B-4F13-9B10-CC357EFA2414}" type="presParOf" srcId="{B6F0C9B2-842E-4AB9-A2A1-E224CE239F6C}" destId="{50561921-3F72-4DA3-B0E2-8157A05F4AC3}" srcOrd="0" destOrd="0" presId="urn:microsoft.com/office/officeart/2005/8/layout/radial1"/>
    <dgm:cxn modelId="{546BC9E3-BD81-4520-B922-59AB23D85C28}" type="presParOf" srcId="{09D3154C-BEB7-414C-8319-55FB13E81E69}" destId="{81077CD9-B7B6-48DD-B091-227CD146BAF0}" srcOrd="6" destOrd="0" presId="urn:microsoft.com/office/officeart/2005/8/layout/radial1"/>
    <dgm:cxn modelId="{127CD051-AF6E-408F-B8A5-C8BC3953031E}" type="presParOf" srcId="{09D3154C-BEB7-414C-8319-55FB13E81E69}" destId="{3A25638C-A5AD-4543-BC1B-26679C46096F}" srcOrd="7" destOrd="0" presId="urn:microsoft.com/office/officeart/2005/8/layout/radial1"/>
    <dgm:cxn modelId="{63A06D21-400B-43BD-B72F-32F817A81832}" type="presParOf" srcId="{3A25638C-A5AD-4543-BC1B-26679C46096F}" destId="{56518785-B9CA-4FCC-BEE2-77895483AD48}" srcOrd="0" destOrd="0" presId="urn:microsoft.com/office/officeart/2005/8/layout/radial1"/>
    <dgm:cxn modelId="{5266BC0A-08B2-4B40-BE62-AB8576E84A61}" type="presParOf" srcId="{09D3154C-BEB7-414C-8319-55FB13E81E69}" destId="{F10963F6-455D-400D-BFF2-A1600A7526E7}" srcOrd="8" destOrd="0" presId="urn:microsoft.com/office/officeart/2005/8/layout/radial1"/>
    <dgm:cxn modelId="{AAB72136-A358-47AE-A093-6AFE89C9E45D}" type="presParOf" srcId="{09D3154C-BEB7-414C-8319-55FB13E81E69}" destId="{36436CC0-8767-40D1-96B5-88699B618435}" srcOrd="9" destOrd="0" presId="urn:microsoft.com/office/officeart/2005/8/layout/radial1"/>
    <dgm:cxn modelId="{1C782174-9762-4D81-93A9-C05451013D45}" type="presParOf" srcId="{36436CC0-8767-40D1-96B5-88699B618435}" destId="{8C0F3D15-9CDA-44BC-A70F-B5E6E5DA3B6D}" srcOrd="0" destOrd="0" presId="urn:microsoft.com/office/officeart/2005/8/layout/radial1"/>
    <dgm:cxn modelId="{AC14CF6B-C342-4174-940F-9D2669CF07F0}" type="presParOf" srcId="{09D3154C-BEB7-414C-8319-55FB13E81E69}" destId="{58139D21-4AEA-45D7-9F0B-6C950666D636}" srcOrd="10" destOrd="0" presId="urn:microsoft.com/office/officeart/2005/8/layout/radial1"/>
    <dgm:cxn modelId="{AFC2B9DC-C74A-4C93-86F2-2B46BA56777D}" type="presParOf" srcId="{09D3154C-BEB7-414C-8319-55FB13E81E69}" destId="{2D65335B-996E-4BA9-A3F5-9221668F750B}" srcOrd="11" destOrd="0" presId="urn:microsoft.com/office/officeart/2005/8/layout/radial1"/>
    <dgm:cxn modelId="{CF1D0EE3-9227-4254-ADD8-F7F679C23B6C}" type="presParOf" srcId="{2D65335B-996E-4BA9-A3F5-9221668F750B}" destId="{C5CEB895-93DA-4E33-819F-E668AFDB7B87}" srcOrd="0" destOrd="0" presId="urn:microsoft.com/office/officeart/2005/8/layout/radial1"/>
    <dgm:cxn modelId="{F2752EEF-ADA4-40A1-8F19-7BE2D20D310C}" type="presParOf" srcId="{09D3154C-BEB7-414C-8319-55FB13E81E69}" destId="{C5118526-634C-4E4A-837A-0FAE17526E5A}" srcOrd="12" destOrd="0" presId="urn:microsoft.com/office/officeart/2005/8/layout/radial1"/>
    <dgm:cxn modelId="{A774CCA4-FBC1-4005-9426-7289ECE3F0D2}" type="presParOf" srcId="{09D3154C-BEB7-414C-8319-55FB13E81E69}" destId="{18F72F47-D41E-4774-B3D6-06CEF3FEA36E}" srcOrd="13" destOrd="0" presId="urn:microsoft.com/office/officeart/2005/8/layout/radial1"/>
    <dgm:cxn modelId="{7CD969E8-BF15-4EE9-885B-AF1465435A05}" type="presParOf" srcId="{18F72F47-D41E-4774-B3D6-06CEF3FEA36E}" destId="{2634C55E-314F-49DF-91D0-283AFF7CB911}" srcOrd="0" destOrd="0" presId="urn:microsoft.com/office/officeart/2005/8/layout/radial1"/>
    <dgm:cxn modelId="{C94E6F19-3A5D-4650-AA0D-92AB05DAB3A2}" type="presParOf" srcId="{09D3154C-BEB7-414C-8319-55FB13E81E69}" destId="{E65362DC-AE1A-4D92-8A0F-931F2704277D}" srcOrd="14" destOrd="0" presId="urn:microsoft.com/office/officeart/2005/8/layout/radial1"/>
    <dgm:cxn modelId="{F7FDBF88-B4E5-4CE8-B18A-7EF5BD1AB954}" type="presParOf" srcId="{09D3154C-BEB7-414C-8319-55FB13E81E69}" destId="{2344B119-7D5F-473E-BFCB-99882A0D7171}" srcOrd="15" destOrd="0" presId="urn:microsoft.com/office/officeart/2005/8/layout/radial1"/>
    <dgm:cxn modelId="{C2EAD0E6-6AEC-448B-B537-FE7F20853D06}" type="presParOf" srcId="{2344B119-7D5F-473E-BFCB-99882A0D7171}" destId="{5B8AAF9F-E911-49BC-99C1-912F4283B431}" srcOrd="0" destOrd="0" presId="urn:microsoft.com/office/officeart/2005/8/layout/radial1"/>
    <dgm:cxn modelId="{35CA258F-4046-4817-87C6-B22076708604}" type="presParOf" srcId="{09D3154C-BEB7-414C-8319-55FB13E81E69}" destId="{835E672B-8133-4F64-8F63-021EAC17F917}" srcOrd="16" destOrd="0" presId="urn:microsoft.com/office/officeart/2005/8/layout/radial1"/>
    <dgm:cxn modelId="{BE84E113-44E6-43C1-A8C9-439DB619862D}" type="presParOf" srcId="{09D3154C-BEB7-414C-8319-55FB13E81E69}" destId="{62A4234B-886C-4552-98A5-6B399F543EA2}" srcOrd="17" destOrd="0" presId="urn:microsoft.com/office/officeart/2005/8/layout/radial1"/>
    <dgm:cxn modelId="{97764811-A58B-4F33-A640-4DBB64AC4AF7}" type="presParOf" srcId="{62A4234B-886C-4552-98A5-6B399F543EA2}" destId="{31EACBEE-509C-4758-B82C-02802325EE43}" srcOrd="0" destOrd="0" presId="urn:microsoft.com/office/officeart/2005/8/layout/radial1"/>
    <dgm:cxn modelId="{DEC71C76-FFAE-4E97-AFD2-52D73DCE094C}" type="presParOf" srcId="{09D3154C-BEB7-414C-8319-55FB13E81E69}" destId="{A238E64F-B043-4B40-86A9-D01151BE1F72}" srcOrd="1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B51B33-8335-4D33-8B98-0C77035E97C0}"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6B6581AE-FA9D-4C98-BB43-4FA49EE800FC}">
      <dgm:prSet phldrT="[Text]" custT="1"/>
      <dgm:spPr/>
      <dgm:t>
        <a:bodyPr/>
        <a:lstStyle/>
        <a:p>
          <a:r>
            <a:rPr lang="en-US" sz="2400" b="1"/>
            <a:t>Empower the Energy Transition </a:t>
          </a:r>
        </a:p>
        <a:p>
          <a:r>
            <a:rPr lang="en-US" sz="2400" b="1"/>
            <a:t>Through </a:t>
          </a:r>
        </a:p>
        <a:p>
          <a:r>
            <a:rPr lang="en-US" sz="2400" b="1"/>
            <a:t>Simplification and Collaboration</a:t>
          </a:r>
        </a:p>
      </dgm:t>
    </dgm:pt>
    <dgm:pt modelId="{1B8CEBFE-D458-4150-9277-6053D29479C6}" type="parTrans" cxnId="{9588CFB8-0BDF-4123-8FDC-86E35F57B13C}">
      <dgm:prSet/>
      <dgm:spPr/>
      <dgm:t>
        <a:bodyPr/>
        <a:lstStyle/>
        <a:p>
          <a:endParaRPr lang="en-US"/>
        </a:p>
      </dgm:t>
    </dgm:pt>
    <dgm:pt modelId="{A08D86EE-73D8-4A9C-86CD-29AEA5615B8D}" type="sibTrans" cxnId="{9588CFB8-0BDF-4123-8FDC-86E35F57B13C}">
      <dgm:prSet/>
      <dgm:spPr/>
      <dgm:t>
        <a:bodyPr/>
        <a:lstStyle/>
        <a:p>
          <a:endParaRPr lang="en-US"/>
        </a:p>
      </dgm:t>
    </dgm:pt>
    <dgm:pt modelId="{1FD8D034-2DE4-4438-BCEB-B9D85DCAA91E}">
      <dgm:prSet phldrT="[Text]" custT="1"/>
      <dgm:spPr/>
      <dgm:t>
        <a:bodyPr/>
        <a:lstStyle/>
        <a:p>
          <a:r>
            <a:rPr lang="en-US" sz="2000"/>
            <a:t>Deliver a national collaborative DER registration system, saving billions of dollars for our industry and customers</a:t>
          </a:r>
        </a:p>
      </dgm:t>
    </dgm:pt>
    <dgm:pt modelId="{F550E6BE-0B26-4704-9606-23C1713FA3EC}" type="parTrans" cxnId="{97D3C092-C7A2-431C-865F-C592CC905BE9}">
      <dgm:prSet/>
      <dgm:spPr/>
      <dgm:t>
        <a:bodyPr/>
        <a:lstStyle/>
        <a:p>
          <a:endParaRPr lang="en-US"/>
        </a:p>
      </dgm:t>
    </dgm:pt>
    <dgm:pt modelId="{B3704E94-3EE1-4A59-B7F2-C97FAF3C423C}" type="sibTrans" cxnId="{97D3C092-C7A2-431C-865F-C592CC905BE9}">
      <dgm:prSet/>
      <dgm:spPr/>
      <dgm:t>
        <a:bodyPr/>
        <a:lstStyle/>
        <a:p>
          <a:endParaRPr lang="en-US"/>
        </a:p>
      </dgm:t>
    </dgm:pt>
    <dgm:pt modelId="{67213D28-B450-4D5F-80BA-FE242D2BCA5A}">
      <dgm:prSet phldrT="[Text]" custT="1"/>
      <dgm:spPr/>
      <dgm:t>
        <a:bodyPr/>
        <a:lstStyle/>
        <a:p>
          <a:r>
            <a:rPr lang="en-US" sz="2000"/>
            <a:t>Implement standardized and secure data exchanges, enabling information sharing and easing regulatory reporting.</a:t>
          </a:r>
        </a:p>
      </dgm:t>
    </dgm:pt>
    <dgm:pt modelId="{ECFE7FF9-794C-4EF5-A9E6-940666E75764}" type="parTrans" cxnId="{EBA2210E-9C34-46A5-95F1-1CA0CAD41631}">
      <dgm:prSet/>
      <dgm:spPr/>
      <dgm:t>
        <a:bodyPr/>
        <a:lstStyle/>
        <a:p>
          <a:endParaRPr lang="en-US"/>
        </a:p>
      </dgm:t>
    </dgm:pt>
    <dgm:pt modelId="{F85EC96F-3AAF-4408-99C2-B0289EBA5AE0}" type="sibTrans" cxnId="{EBA2210E-9C34-46A5-95F1-1CA0CAD41631}">
      <dgm:prSet/>
      <dgm:spPr/>
      <dgm:t>
        <a:bodyPr/>
        <a:lstStyle/>
        <a:p>
          <a:endParaRPr lang="en-US"/>
        </a:p>
      </dgm:t>
    </dgm:pt>
    <dgm:pt modelId="{AA525CE7-83A8-4517-B67D-D72BC5F00B32}">
      <dgm:prSet phldrT="[Text]" custT="1"/>
      <dgm:spPr/>
      <dgm:t>
        <a:bodyPr/>
        <a:lstStyle/>
        <a:p>
          <a:r>
            <a:rPr lang="en-US" sz="2000"/>
            <a:t>Automated DER &amp; DERA policy enforcement and approvals for both retail programs and market products </a:t>
          </a:r>
        </a:p>
      </dgm:t>
    </dgm:pt>
    <dgm:pt modelId="{0A8D970E-1444-4CE7-953C-B34F86FEE042}" type="parTrans" cxnId="{93E07815-05C1-493F-8864-6D0F94358A6A}">
      <dgm:prSet/>
      <dgm:spPr/>
      <dgm:t>
        <a:bodyPr/>
        <a:lstStyle/>
        <a:p>
          <a:endParaRPr lang="en-US"/>
        </a:p>
      </dgm:t>
    </dgm:pt>
    <dgm:pt modelId="{742E2CB2-1478-4FA6-9F4B-53ACAE7C68DB}" type="sibTrans" cxnId="{93E07815-05C1-493F-8864-6D0F94358A6A}">
      <dgm:prSet/>
      <dgm:spPr/>
      <dgm:t>
        <a:bodyPr/>
        <a:lstStyle/>
        <a:p>
          <a:endParaRPr lang="en-US"/>
        </a:p>
      </dgm:t>
    </dgm:pt>
    <dgm:pt modelId="{B8F7D47A-A694-405D-9DB4-95BDA713AF65}">
      <dgm:prSet phldrT="[Text]" custT="1"/>
      <dgm:spPr/>
      <dgm:t>
        <a:bodyPr/>
        <a:lstStyle/>
        <a:p>
          <a:r>
            <a:rPr lang="en-US" sz="2000"/>
            <a:t>Provide leadership and education from board and industry experts, preparing everyone for a DER enabled future</a:t>
          </a:r>
        </a:p>
      </dgm:t>
    </dgm:pt>
    <dgm:pt modelId="{216E6FEF-1695-4B90-8469-65455F75568F}" type="parTrans" cxnId="{3CC9FE78-1DE5-41D6-AA03-5B423E74656E}">
      <dgm:prSet/>
      <dgm:spPr/>
      <dgm:t>
        <a:bodyPr/>
        <a:lstStyle/>
        <a:p>
          <a:endParaRPr lang="en-US"/>
        </a:p>
      </dgm:t>
    </dgm:pt>
    <dgm:pt modelId="{1B094949-4399-4D70-AAFE-9268EF8207BA}" type="sibTrans" cxnId="{3CC9FE78-1DE5-41D6-AA03-5B423E74656E}">
      <dgm:prSet/>
      <dgm:spPr/>
      <dgm:t>
        <a:bodyPr/>
        <a:lstStyle/>
        <a:p>
          <a:endParaRPr lang="en-US"/>
        </a:p>
      </dgm:t>
    </dgm:pt>
    <dgm:pt modelId="{A7BF1A83-9657-46E5-99B9-70FF178870DE}" type="pres">
      <dgm:prSet presAssocID="{40B51B33-8335-4D33-8B98-0C77035E97C0}" presName="diagram" presStyleCnt="0">
        <dgm:presLayoutVars>
          <dgm:chMax val="1"/>
          <dgm:dir/>
          <dgm:animLvl val="ctr"/>
          <dgm:resizeHandles val="exact"/>
        </dgm:presLayoutVars>
      </dgm:prSet>
      <dgm:spPr/>
    </dgm:pt>
    <dgm:pt modelId="{C884D1F3-CCE6-44BC-AB5B-E62A4F8A3153}" type="pres">
      <dgm:prSet presAssocID="{40B51B33-8335-4D33-8B98-0C77035E97C0}" presName="matrix" presStyleCnt="0"/>
      <dgm:spPr/>
    </dgm:pt>
    <dgm:pt modelId="{B8AF9353-C91C-4A45-A472-115221214BE2}" type="pres">
      <dgm:prSet presAssocID="{40B51B33-8335-4D33-8B98-0C77035E97C0}" presName="tile1" presStyleLbl="node1" presStyleIdx="0" presStyleCnt="4"/>
      <dgm:spPr/>
    </dgm:pt>
    <dgm:pt modelId="{8308CB44-2823-4A5E-881B-06F7D1FA8FA2}" type="pres">
      <dgm:prSet presAssocID="{40B51B33-8335-4D33-8B98-0C77035E97C0}" presName="tile1text" presStyleLbl="node1" presStyleIdx="0" presStyleCnt="4">
        <dgm:presLayoutVars>
          <dgm:chMax val="0"/>
          <dgm:chPref val="0"/>
          <dgm:bulletEnabled val="1"/>
        </dgm:presLayoutVars>
      </dgm:prSet>
      <dgm:spPr/>
    </dgm:pt>
    <dgm:pt modelId="{6F7DBD8F-8D2D-41B0-946B-64FF10B13C2B}" type="pres">
      <dgm:prSet presAssocID="{40B51B33-8335-4D33-8B98-0C77035E97C0}" presName="tile2" presStyleLbl="node1" presStyleIdx="1" presStyleCnt="4"/>
      <dgm:spPr/>
    </dgm:pt>
    <dgm:pt modelId="{5BF4796D-6587-4C88-BDFA-CD0219207FC0}" type="pres">
      <dgm:prSet presAssocID="{40B51B33-8335-4D33-8B98-0C77035E97C0}" presName="tile2text" presStyleLbl="node1" presStyleIdx="1" presStyleCnt="4">
        <dgm:presLayoutVars>
          <dgm:chMax val="0"/>
          <dgm:chPref val="0"/>
          <dgm:bulletEnabled val="1"/>
        </dgm:presLayoutVars>
      </dgm:prSet>
      <dgm:spPr/>
    </dgm:pt>
    <dgm:pt modelId="{DC660C00-5AA8-4DD3-84F9-0EC8715F53C6}" type="pres">
      <dgm:prSet presAssocID="{40B51B33-8335-4D33-8B98-0C77035E97C0}" presName="tile3" presStyleLbl="node1" presStyleIdx="2" presStyleCnt="4" custLinFactNeighborX="-1081" custLinFactNeighborY="0"/>
      <dgm:spPr/>
    </dgm:pt>
    <dgm:pt modelId="{93440F8B-BA5D-4EE5-A773-DFE429A7B9CE}" type="pres">
      <dgm:prSet presAssocID="{40B51B33-8335-4D33-8B98-0C77035E97C0}" presName="tile3text" presStyleLbl="node1" presStyleIdx="2" presStyleCnt="4">
        <dgm:presLayoutVars>
          <dgm:chMax val="0"/>
          <dgm:chPref val="0"/>
          <dgm:bulletEnabled val="1"/>
        </dgm:presLayoutVars>
      </dgm:prSet>
      <dgm:spPr/>
    </dgm:pt>
    <dgm:pt modelId="{03E3622F-7BDD-4384-BFCE-B265702690AB}" type="pres">
      <dgm:prSet presAssocID="{40B51B33-8335-4D33-8B98-0C77035E97C0}" presName="tile4" presStyleLbl="node1" presStyleIdx="3" presStyleCnt="4"/>
      <dgm:spPr/>
    </dgm:pt>
    <dgm:pt modelId="{B35C251C-7655-41D3-BB62-A43C4B788622}" type="pres">
      <dgm:prSet presAssocID="{40B51B33-8335-4D33-8B98-0C77035E97C0}" presName="tile4text" presStyleLbl="node1" presStyleIdx="3" presStyleCnt="4">
        <dgm:presLayoutVars>
          <dgm:chMax val="0"/>
          <dgm:chPref val="0"/>
          <dgm:bulletEnabled val="1"/>
        </dgm:presLayoutVars>
      </dgm:prSet>
      <dgm:spPr/>
    </dgm:pt>
    <dgm:pt modelId="{FEB0CBDB-5A52-4D6C-B1F8-E3F6348857A0}" type="pres">
      <dgm:prSet presAssocID="{40B51B33-8335-4D33-8B98-0C77035E97C0}" presName="centerTile" presStyleLbl="fgShp" presStyleIdx="0" presStyleCnt="1" custScaleX="176599">
        <dgm:presLayoutVars>
          <dgm:chMax val="0"/>
          <dgm:chPref val="0"/>
        </dgm:presLayoutVars>
      </dgm:prSet>
      <dgm:spPr/>
    </dgm:pt>
  </dgm:ptLst>
  <dgm:cxnLst>
    <dgm:cxn modelId="{EBA2210E-9C34-46A5-95F1-1CA0CAD41631}" srcId="{6B6581AE-FA9D-4C98-BB43-4FA49EE800FC}" destId="{67213D28-B450-4D5F-80BA-FE242D2BCA5A}" srcOrd="1" destOrd="0" parTransId="{ECFE7FF9-794C-4EF5-A9E6-940666E75764}" sibTransId="{F85EC96F-3AAF-4408-99C2-B0289EBA5AE0}"/>
    <dgm:cxn modelId="{93E07815-05C1-493F-8864-6D0F94358A6A}" srcId="{6B6581AE-FA9D-4C98-BB43-4FA49EE800FC}" destId="{AA525CE7-83A8-4517-B67D-D72BC5F00B32}" srcOrd="2" destOrd="0" parTransId="{0A8D970E-1444-4CE7-953C-B34F86FEE042}" sibTransId="{742E2CB2-1478-4FA6-9F4B-53ACAE7C68DB}"/>
    <dgm:cxn modelId="{ACE08725-E179-446F-A4F2-D12FE277FB10}" type="presOf" srcId="{67213D28-B450-4D5F-80BA-FE242D2BCA5A}" destId="{6F7DBD8F-8D2D-41B0-946B-64FF10B13C2B}" srcOrd="0" destOrd="0" presId="urn:microsoft.com/office/officeart/2005/8/layout/matrix1"/>
    <dgm:cxn modelId="{E6634E40-99BB-4E65-8E0E-BB62661E38FD}" type="presOf" srcId="{1FD8D034-2DE4-4438-BCEB-B9D85DCAA91E}" destId="{B8AF9353-C91C-4A45-A472-115221214BE2}" srcOrd="0" destOrd="0" presId="urn:microsoft.com/office/officeart/2005/8/layout/matrix1"/>
    <dgm:cxn modelId="{1F0E596F-8F4C-4C4B-92EF-5D90C29F564A}" type="presOf" srcId="{B8F7D47A-A694-405D-9DB4-95BDA713AF65}" destId="{03E3622F-7BDD-4384-BFCE-B265702690AB}" srcOrd="0" destOrd="0" presId="urn:microsoft.com/office/officeart/2005/8/layout/matrix1"/>
    <dgm:cxn modelId="{3CC9FE78-1DE5-41D6-AA03-5B423E74656E}" srcId="{6B6581AE-FA9D-4C98-BB43-4FA49EE800FC}" destId="{B8F7D47A-A694-405D-9DB4-95BDA713AF65}" srcOrd="3" destOrd="0" parTransId="{216E6FEF-1695-4B90-8469-65455F75568F}" sibTransId="{1B094949-4399-4D70-AAFE-9268EF8207BA}"/>
    <dgm:cxn modelId="{0AED547B-EC51-4DA5-93BA-96561E125035}" type="presOf" srcId="{6B6581AE-FA9D-4C98-BB43-4FA49EE800FC}" destId="{FEB0CBDB-5A52-4D6C-B1F8-E3F6348857A0}" srcOrd="0" destOrd="0" presId="urn:microsoft.com/office/officeart/2005/8/layout/matrix1"/>
    <dgm:cxn modelId="{4D32117F-3C76-456D-BD84-90C1FF2E4740}" type="presOf" srcId="{AA525CE7-83A8-4517-B67D-D72BC5F00B32}" destId="{93440F8B-BA5D-4EE5-A773-DFE429A7B9CE}" srcOrd="1" destOrd="0" presId="urn:microsoft.com/office/officeart/2005/8/layout/matrix1"/>
    <dgm:cxn modelId="{97D3C092-C7A2-431C-865F-C592CC905BE9}" srcId="{6B6581AE-FA9D-4C98-BB43-4FA49EE800FC}" destId="{1FD8D034-2DE4-4438-BCEB-B9D85DCAA91E}" srcOrd="0" destOrd="0" parTransId="{F550E6BE-0B26-4704-9606-23C1713FA3EC}" sibTransId="{B3704E94-3EE1-4A59-B7F2-C97FAF3C423C}"/>
    <dgm:cxn modelId="{9588CFB8-0BDF-4123-8FDC-86E35F57B13C}" srcId="{40B51B33-8335-4D33-8B98-0C77035E97C0}" destId="{6B6581AE-FA9D-4C98-BB43-4FA49EE800FC}" srcOrd="0" destOrd="0" parTransId="{1B8CEBFE-D458-4150-9277-6053D29479C6}" sibTransId="{A08D86EE-73D8-4A9C-86CD-29AEA5615B8D}"/>
    <dgm:cxn modelId="{F28583BC-4CF6-4D32-AA7C-6A0A16955EB0}" type="presOf" srcId="{67213D28-B450-4D5F-80BA-FE242D2BCA5A}" destId="{5BF4796D-6587-4C88-BDFA-CD0219207FC0}" srcOrd="1" destOrd="0" presId="urn:microsoft.com/office/officeart/2005/8/layout/matrix1"/>
    <dgm:cxn modelId="{973612C7-7AC1-4988-868E-FB7A12FB50BE}" type="presOf" srcId="{40B51B33-8335-4D33-8B98-0C77035E97C0}" destId="{A7BF1A83-9657-46E5-99B9-70FF178870DE}" srcOrd="0" destOrd="0" presId="urn:microsoft.com/office/officeart/2005/8/layout/matrix1"/>
    <dgm:cxn modelId="{CEB3B3DD-29D7-453A-9AEB-4223E729F997}" type="presOf" srcId="{B8F7D47A-A694-405D-9DB4-95BDA713AF65}" destId="{B35C251C-7655-41D3-BB62-A43C4B788622}" srcOrd="1" destOrd="0" presId="urn:microsoft.com/office/officeart/2005/8/layout/matrix1"/>
    <dgm:cxn modelId="{62D9DEE1-90DE-46B9-84B2-13004C2F5C0E}" type="presOf" srcId="{AA525CE7-83A8-4517-B67D-D72BC5F00B32}" destId="{DC660C00-5AA8-4DD3-84F9-0EC8715F53C6}" srcOrd="0" destOrd="0" presId="urn:microsoft.com/office/officeart/2005/8/layout/matrix1"/>
    <dgm:cxn modelId="{7EA2A3E7-FCFF-44CE-B298-C585A77E4E0B}" type="presOf" srcId="{1FD8D034-2DE4-4438-BCEB-B9D85DCAA91E}" destId="{8308CB44-2823-4A5E-881B-06F7D1FA8FA2}" srcOrd="1" destOrd="0" presId="urn:microsoft.com/office/officeart/2005/8/layout/matrix1"/>
    <dgm:cxn modelId="{46A719CD-A04E-49D7-B56E-13E790B9B682}" type="presParOf" srcId="{A7BF1A83-9657-46E5-99B9-70FF178870DE}" destId="{C884D1F3-CCE6-44BC-AB5B-E62A4F8A3153}" srcOrd="0" destOrd="0" presId="urn:microsoft.com/office/officeart/2005/8/layout/matrix1"/>
    <dgm:cxn modelId="{927BF213-4F02-465A-A014-DF611DA7A487}" type="presParOf" srcId="{C884D1F3-CCE6-44BC-AB5B-E62A4F8A3153}" destId="{B8AF9353-C91C-4A45-A472-115221214BE2}" srcOrd="0" destOrd="0" presId="urn:microsoft.com/office/officeart/2005/8/layout/matrix1"/>
    <dgm:cxn modelId="{8FDC1DC9-9DA9-4A0F-A7B9-B66F060A6A50}" type="presParOf" srcId="{C884D1F3-CCE6-44BC-AB5B-E62A4F8A3153}" destId="{8308CB44-2823-4A5E-881B-06F7D1FA8FA2}" srcOrd="1" destOrd="0" presId="urn:microsoft.com/office/officeart/2005/8/layout/matrix1"/>
    <dgm:cxn modelId="{B7BF3D1B-8C8C-4314-B3B8-3C754BB376FE}" type="presParOf" srcId="{C884D1F3-CCE6-44BC-AB5B-E62A4F8A3153}" destId="{6F7DBD8F-8D2D-41B0-946B-64FF10B13C2B}" srcOrd="2" destOrd="0" presId="urn:microsoft.com/office/officeart/2005/8/layout/matrix1"/>
    <dgm:cxn modelId="{8C2B1F2E-6CB5-43CF-989A-6A08E8FBB2B9}" type="presParOf" srcId="{C884D1F3-CCE6-44BC-AB5B-E62A4F8A3153}" destId="{5BF4796D-6587-4C88-BDFA-CD0219207FC0}" srcOrd="3" destOrd="0" presId="urn:microsoft.com/office/officeart/2005/8/layout/matrix1"/>
    <dgm:cxn modelId="{56FE6B2A-07FC-4102-9FD6-24D8282393E8}" type="presParOf" srcId="{C884D1F3-CCE6-44BC-AB5B-E62A4F8A3153}" destId="{DC660C00-5AA8-4DD3-84F9-0EC8715F53C6}" srcOrd="4" destOrd="0" presId="urn:microsoft.com/office/officeart/2005/8/layout/matrix1"/>
    <dgm:cxn modelId="{8E124394-F5FF-4F16-A76F-FBAA1E4287F8}" type="presParOf" srcId="{C884D1F3-CCE6-44BC-AB5B-E62A4F8A3153}" destId="{93440F8B-BA5D-4EE5-A773-DFE429A7B9CE}" srcOrd="5" destOrd="0" presId="urn:microsoft.com/office/officeart/2005/8/layout/matrix1"/>
    <dgm:cxn modelId="{98BFA7C4-5407-4BAC-B44C-0453352B7A65}" type="presParOf" srcId="{C884D1F3-CCE6-44BC-AB5B-E62A4F8A3153}" destId="{03E3622F-7BDD-4384-BFCE-B265702690AB}" srcOrd="6" destOrd="0" presId="urn:microsoft.com/office/officeart/2005/8/layout/matrix1"/>
    <dgm:cxn modelId="{399478FF-7A23-433C-ABF6-FBF5C5666158}" type="presParOf" srcId="{C884D1F3-CCE6-44BC-AB5B-E62A4F8A3153}" destId="{B35C251C-7655-41D3-BB62-A43C4B788622}" srcOrd="7" destOrd="0" presId="urn:microsoft.com/office/officeart/2005/8/layout/matrix1"/>
    <dgm:cxn modelId="{197A97BE-CCD4-41B5-ACCD-709C4494CF7F}" type="presParOf" srcId="{A7BF1A83-9657-46E5-99B9-70FF178870DE}" destId="{FEB0CBDB-5A52-4D6C-B1F8-E3F6348857A0}"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53D4B6-0AC6-4FB5-A0A9-F7F3E0AD57CA}"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D5AFB21E-5E62-4A56-B3AC-167BCB6BEC67}">
      <dgm:prSet phldrT="[Text]"/>
      <dgm:spPr/>
      <dgm:t>
        <a:bodyPr/>
        <a:lstStyle/>
        <a:p>
          <a:r>
            <a:rPr lang="en-US"/>
            <a:t>Aggregators</a:t>
          </a:r>
        </a:p>
      </dgm:t>
    </dgm:pt>
    <dgm:pt modelId="{E73E580D-0F60-4475-8944-B825F7FB0A9E}" type="parTrans" cxnId="{3C88C905-8A30-443C-BA2F-4401110DEA3A}">
      <dgm:prSet/>
      <dgm:spPr/>
      <dgm:t>
        <a:bodyPr/>
        <a:lstStyle/>
        <a:p>
          <a:endParaRPr lang="en-US"/>
        </a:p>
      </dgm:t>
    </dgm:pt>
    <dgm:pt modelId="{D8985F96-98F2-4205-9128-EFB719810742}" type="sibTrans" cxnId="{3C88C905-8A30-443C-BA2F-4401110DEA3A}">
      <dgm:prSet/>
      <dgm:spPr/>
      <dgm:t>
        <a:bodyPr/>
        <a:lstStyle/>
        <a:p>
          <a:endParaRPr lang="en-US"/>
        </a:p>
      </dgm:t>
    </dgm:pt>
    <dgm:pt modelId="{5395784C-E371-44D9-8E09-6C609AE647AF}">
      <dgm:prSet phldrT="[Text]"/>
      <dgm:spPr/>
      <dgm:t>
        <a:bodyPr/>
        <a:lstStyle/>
        <a:p>
          <a:r>
            <a:rPr lang="en-US"/>
            <a:t>Customer Service</a:t>
          </a:r>
        </a:p>
      </dgm:t>
    </dgm:pt>
    <dgm:pt modelId="{4BF15707-4ACD-4743-91F9-B29BFB0B621D}" type="parTrans" cxnId="{5FA837E9-2F75-486A-9616-071A41A557CC}">
      <dgm:prSet/>
      <dgm:spPr/>
      <dgm:t>
        <a:bodyPr/>
        <a:lstStyle/>
        <a:p>
          <a:endParaRPr lang="en-US"/>
        </a:p>
      </dgm:t>
    </dgm:pt>
    <dgm:pt modelId="{2D385109-45E0-4B2D-9A38-F2D382D4FFFE}" type="sibTrans" cxnId="{5FA837E9-2F75-486A-9616-071A41A557CC}">
      <dgm:prSet/>
      <dgm:spPr/>
      <dgm:t>
        <a:bodyPr/>
        <a:lstStyle/>
        <a:p>
          <a:endParaRPr lang="en-US"/>
        </a:p>
      </dgm:t>
    </dgm:pt>
    <dgm:pt modelId="{3A5B8825-AA09-4197-A53A-D46F4D025F08}">
      <dgm:prSet phldrT="[Text]"/>
      <dgm:spPr/>
      <dgm:t>
        <a:bodyPr/>
        <a:lstStyle/>
        <a:p>
          <a:r>
            <a:rPr lang="en-US"/>
            <a:t>Distribution</a:t>
          </a:r>
        </a:p>
      </dgm:t>
    </dgm:pt>
    <dgm:pt modelId="{8783CDE3-F9B3-4EED-BB43-8AD3171EBF05}" type="parTrans" cxnId="{D6C3B523-A68B-4E03-889A-0CEF3F1B23C4}">
      <dgm:prSet/>
      <dgm:spPr/>
      <dgm:t>
        <a:bodyPr/>
        <a:lstStyle/>
        <a:p>
          <a:endParaRPr lang="en-US"/>
        </a:p>
      </dgm:t>
    </dgm:pt>
    <dgm:pt modelId="{72E7C565-688A-4349-9CA1-C85D860F1455}" type="sibTrans" cxnId="{D6C3B523-A68B-4E03-889A-0CEF3F1B23C4}">
      <dgm:prSet/>
      <dgm:spPr/>
      <dgm:t>
        <a:bodyPr/>
        <a:lstStyle/>
        <a:p>
          <a:endParaRPr lang="en-US"/>
        </a:p>
      </dgm:t>
    </dgm:pt>
    <dgm:pt modelId="{59907681-9825-4E02-86CE-B5828169E99B}">
      <dgm:prSet phldrT="[Text]"/>
      <dgm:spPr/>
      <dgm:t>
        <a:bodyPr/>
        <a:lstStyle/>
        <a:p>
          <a:r>
            <a:rPr lang="en-US"/>
            <a:t>Customer</a:t>
          </a:r>
        </a:p>
      </dgm:t>
    </dgm:pt>
    <dgm:pt modelId="{151574AC-38E6-4B1E-BF3D-ACE01718A2FB}" type="parTrans" cxnId="{080D9AB8-2977-4B0E-9F8E-E69129A64CBB}">
      <dgm:prSet/>
      <dgm:spPr/>
      <dgm:t>
        <a:bodyPr/>
        <a:lstStyle/>
        <a:p>
          <a:endParaRPr lang="en-US"/>
        </a:p>
      </dgm:t>
    </dgm:pt>
    <dgm:pt modelId="{3352F6FF-BE2B-4417-AE56-DCD69B50F998}" type="sibTrans" cxnId="{080D9AB8-2977-4B0E-9F8E-E69129A64CBB}">
      <dgm:prSet/>
      <dgm:spPr/>
      <dgm:t>
        <a:bodyPr/>
        <a:lstStyle/>
        <a:p>
          <a:endParaRPr lang="en-US"/>
        </a:p>
      </dgm:t>
    </dgm:pt>
    <dgm:pt modelId="{C886AC56-D89B-465C-AEF8-5320F71F1A8D}">
      <dgm:prSet phldrT="[Text]"/>
      <dgm:spPr/>
      <dgm:t>
        <a:bodyPr/>
        <a:lstStyle/>
        <a:p>
          <a:r>
            <a:rPr lang="en-US"/>
            <a:t>Equipment</a:t>
          </a:r>
        </a:p>
      </dgm:t>
    </dgm:pt>
    <dgm:pt modelId="{0EF676F6-C81E-4456-B638-21D17A82086D}" type="parTrans" cxnId="{25B62C44-2C42-44BD-BD48-7B6B900B6C8D}">
      <dgm:prSet/>
      <dgm:spPr/>
      <dgm:t>
        <a:bodyPr/>
        <a:lstStyle/>
        <a:p>
          <a:endParaRPr lang="en-US"/>
        </a:p>
      </dgm:t>
    </dgm:pt>
    <dgm:pt modelId="{C34F7A62-5E29-4F39-B6D7-042F5F565033}" type="sibTrans" cxnId="{25B62C44-2C42-44BD-BD48-7B6B900B6C8D}">
      <dgm:prSet/>
      <dgm:spPr/>
      <dgm:t>
        <a:bodyPr/>
        <a:lstStyle/>
        <a:p>
          <a:endParaRPr lang="en-US"/>
        </a:p>
      </dgm:t>
    </dgm:pt>
    <dgm:pt modelId="{39145AEF-ECFB-44DD-B161-16FC9054618C}">
      <dgm:prSet phldrT="[Text]"/>
      <dgm:spPr/>
      <dgm:t>
        <a:bodyPr/>
        <a:lstStyle/>
        <a:p>
          <a:r>
            <a:rPr lang="en-US"/>
            <a:t>Interconnection</a:t>
          </a:r>
        </a:p>
      </dgm:t>
    </dgm:pt>
    <dgm:pt modelId="{8277A5C9-C2B6-4217-B4B3-DBB16F98C146}" type="parTrans" cxnId="{2644A9CB-CF88-4CAA-8149-B3D2180B2847}">
      <dgm:prSet/>
      <dgm:spPr/>
      <dgm:t>
        <a:bodyPr/>
        <a:lstStyle/>
        <a:p>
          <a:endParaRPr lang="en-US"/>
        </a:p>
      </dgm:t>
    </dgm:pt>
    <dgm:pt modelId="{EB29DF10-85E9-4B9F-A13F-4634C79204C4}" type="sibTrans" cxnId="{2644A9CB-CF88-4CAA-8149-B3D2180B2847}">
      <dgm:prSet/>
      <dgm:spPr/>
      <dgm:t>
        <a:bodyPr/>
        <a:lstStyle/>
        <a:p>
          <a:endParaRPr lang="en-US"/>
        </a:p>
      </dgm:t>
    </dgm:pt>
    <dgm:pt modelId="{F01530EC-80D8-4BED-A413-B7C316D616E7}">
      <dgm:prSet phldrT="[Text]"/>
      <dgm:spPr/>
      <dgm:t>
        <a:bodyPr/>
        <a:lstStyle/>
        <a:p>
          <a:r>
            <a:rPr lang="en-US"/>
            <a:t>Transmission</a:t>
          </a:r>
        </a:p>
      </dgm:t>
    </dgm:pt>
    <dgm:pt modelId="{98F6A019-F067-4B2B-B480-9C0AE6336E1D}" type="parTrans" cxnId="{D55CF806-7335-4BDA-901A-1EC43355F513}">
      <dgm:prSet/>
      <dgm:spPr/>
      <dgm:t>
        <a:bodyPr/>
        <a:lstStyle/>
        <a:p>
          <a:endParaRPr lang="en-US"/>
        </a:p>
      </dgm:t>
    </dgm:pt>
    <dgm:pt modelId="{1ADD8FC6-5FF8-4B4F-BC85-8654FD51FDFB}" type="sibTrans" cxnId="{D55CF806-7335-4BDA-901A-1EC43355F513}">
      <dgm:prSet/>
      <dgm:spPr/>
      <dgm:t>
        <a:bodyPr/>
        <a:lstStyle/>
        <a:p>
          <a:endParaRPr lang="en-US"/>
        </a:p>
      </dgm:t>
    </dgm:pt>
    <dgm:pt modelId="{DDD41430-C256-4E5E-904F-6161E011670E}">
      <dgm:prSet phldrT="[Text]"/>
      <dgm:spPr/>
      <dgm:t>
        <a:bodyPr/>
        <a:lstStyle/>
        <a:p>
          <a:r>
            <a:rPr lang="en-US"/>
            <a:t>Regulatory</a:t>
          </a:r>
        </a:p>
      </dgm:t>
    </dgm:pt>
    <dgm:pt modelId="{E1B9C54A-3163-43C5-80A7-817ECFE4A817}" type="parTrans" cxnId="{54537027-2039-40BC-AF26-5C11232138FD}">
      <dgm:prSet/>
      <dgm:spPr/>
      <dgm:t>
        <a:bodyPr/>
        <a:lstStyle/>
        <a:p>
          <a:endParaRPr lang="en-US"/>
        </a:p>
      </dgm:t>
    </dgm:pt>
    <dgm:pt modelId="{C750A8F3-B034-4C05-9979-D32ACEE79479}" type="sibTrans" cxnId="{54537027-2039-40BC-AF26-5C11232138FD}">
      <dgm:prSet/>
      <dgm:spPr/>
      <dgm:t>
        <a:bodyPr/>
        <a:lstStyle/>
        <a:p>
          <a:endParaRPr lang="en-US"/>
        </a:p>
      </dgm:t>
    </dgm:pt>
    <dgm:pt modelId="{1415661F-8003-4029-80DC-FCB310E38B36}">
      <dgm:prSet phldrT="[Text]"/>
      <dgm:spPr/>
      <dgm:t>
        <a:bodyPr/>
        <a:lstStyle/>
        <a:p>
          <a:r>
            <a:rPr lang="en-US"/>
            <a:t>Trading</a:t>
          </a:r>
        </a:p>
      </dgm:t>
    </dgm:pt>
    <dgm:pt modelId="{B7BE0D5E-BD64-4D2B-B9A2-FFA7C202D8B2}" type="parTrans" cxnId="{7C66EF5A-FFE7-47BC-9FA9-E8E14F3E23A6}">
      <dgm:prSet/>
      <dgm:spPr/>
      <dgm:t>
        <a:bodyPr/>
        <a:lstStyle/>
        <a:p>
          <a:endParaRPr lang="en-US"/>
        </a:p>
      </dgm:t>
    </dgm:pt>
    <dgm:pt modelId="{C41C6DEE-30C8-4B57-9E63-2E25D92E1407}" type="sibTrans" cxnId="{7C66EF5A-FFE7-47BC-9FA9-E8E14F3E23A6}">
      <dgm:prSet/>
      <dgm:spPr/>
      <dgm:t>
        <a:bodyPr/>
        <a:lstStyle/>
        <a:p>
          <a:endParaRPr lang="en-US"/>
        </a:p>
      </dgm:t>
    </dgm:pt>
    <dgm:pt modelId="{1475C9ED-EA61-4B83-A43C-C65371A624A8}">
      <dgm:prSet phldrT="[Text]"/>
      <dgm:spPr/>
      <dgm:t>
        <a:bodyPr/>
        <a:lstStyle/>
        <a:p>
          <a:r>
            <a:rPr lang="en-US"/>
            <a:t>Generation</a:t>
          </a:r>
        </a:p>
      </dgm:t>
    </dgm:pt>
    <dgm:pt modelId="{3A98D3CB-5943-4B52-9EB8-945E52195075}" type="parTrans" cxnId="{BCF6B48D-A10D-4712-B292-D50A58177195}">
      <dgm:prSet/>
      <dgm:spPr/>
      <dgm:t>
        <a:bodyPr/>
        <a:lstStyle/>
        <a:p>
          <a:endParaRPr lang="en-US"/>
        </a:p>
      </dgm:t>
    </dgm:pt>
    <dgm:pt modelId="{4C95B461-7330-4881-A3D4-E5EC696869DC}" type="sibTrans" cxnId="{BCF6B48D-A10D-4712-B292-D50A58177195}">
      <dgm:prSet/>
      <dgm:spPr/>
      <dgm:t>
        <a:bodyPr/>
        <a:lstStyle/>
        <a:p>
          <a:endParaRPr lang="en-US"/>
        </a:p>
      </dgm:t>
    </dgm:pt>
    <dgm:pt modelId="{C0FBE742-D007-4ED9-A51D-3ED492DBDB01}">
      <dgm:prSet phldrT="[Text]"/>
      <dgm:spPr/>
      <dgm:t>
        <a:bodyPr/>
        <a:lstStyle/>
        <a:p>
          <a:r>
            <a:rPr lang="en-US"/>
            <a:t>Operation</a:t>
          </a:r>
        </a:p>
      </dgm:t>
    </dgm:pt>
    <dgm:pt modelId="{82B02FE7-E5C1-4CC1-8258-4DF6574F6778}" type="parTrans" cxnId="{E2C77859-B3E3-444E-824F-7655DBC3D494}">
      <dgm:prSet/>
      <dgm:spPr/>
      <dgm:t>
        <a:bodyPr/>
        <a:lstStyle/>
        <a:p>
          <a:endParaRPr lang="en-US"/>
        </a:p>
      </dgm:t>
    </dgm:pt>
    <dgm:pt modelId="{1B2959E2-98C4-4E2D-B091-508A771FCCD4}" type="sibTrans" cxnId="{E2C77859-B3E3-444E-824F-7655DBC3D494}">
      <dgm:prSet/>
      <dgm:spPr/>
      <dgm:t>
        <a:bodyPr/>
        <a:lstStyle/>
        <a:p>
          <a:endParaRPr lang="en-US"/>
        </a:p>
      </dgm:t>
    </dgm:pt>
    <dgm:pt modelId="{3FB30E3A-18DD-44FD-87AE-22DC0BB153C3}">
      <dgm:prSet phldrT="[Text]"/>
      <dgm:spPr/>
      <dgm:t>
        <a:bodyPr/>
        <a:lstStyle/>
        <a:p>
          <a:r>
            <a:rPr lang="en-US"/>
            <a:t>Maintenance</a:t>
          </a:r>
        </a:p>
      </dgm:t>
    </dgm:pt>
    <dgm:pt modelId="{0C7C172C-B425-4B05-8C83-8CFF0252EFF6}" type="parTrans" cxnId="{5BB1B602-59DD-44D9-9E6A-568B51C5301A}">
      <dgm:prSet/>
      <dgm:spPr/>
      <dgm:t>
        <a:bodyPr/>
        <a:lstStyle/>
        <a:p>
          <a:endParaRPr lang="en-US"/>
        </a:p>
      </dgm:t>
    </dgm:pt>
    <dgm:pt modelId="{14430182-34CB-429C-8365-0DEA941C017E}" type="sibTrans" cxnId="{5BB1B602-59DD-44D9-9E6A-568B51C5301A}">
      <dgm:prSet/>
      <dgm:spPr/>
      <dgm:t>
        <a:bodyPr/>
        <a:lstStyle/>
        <a:p>
          <a:endParaRPr lang="en-US"/>
        </a:p>
      </dgm:t>
    </dgm:pt>
    <dgm:pt modelId="{14D2A81E-4364-49C9-BC18-03EBE4CD4752}">
      <dgm:prSet phldrT="[Text]"/>
      <dgm:spPr/>
      <dgm:t>
        <a:bodyPr/>
        <a:lstStyle/>
        <a:p>
          <a:r>
            <a:rPr lang="en-US"/>
            <a:t>Cost</a:t>
          </a:r>
        </a:p>
      </dgm:t>
    </dgm:pt>
    <dgm:pt modelId="{90007CBB-E2C9-46E7-838B-E4222F356C12}" type="parTrans" cxnId="{E40E77BB-0C07-473E-9199-384219CA156E}">
      <dgm:prSet/>
      <dgm:spPr/>
      <dgm:t>
        <a:bodyPr/>
        <a:lstStyle/>
        <a:p>
          <a:endParaRPr lang="en-US"/>
        </a:p>
      </dgm:t>
    </dgm:pt>
    <dgm:pt modelId="{1A11A588-3C9E-4397-802A-151B7F9F8120}" type="sibTrans" cxnId="{E40E77BB-0C07-473E-9199-384219CA156E}">
      <dgm:prSet/>
      <dgm:spPr/>
      <dgm:t>
        <a:bodyPr/>
        <a:lstStyle/>
        <a:p>
          <a:endParaRPr lang="en-US"/>
        </a:p>
      </dgm:t>
    </dgm:pt>
    <dgm:pt modelId="{34564040-E4C2-440D-9760-4A0E946B96B9}">
      <dgm:prSet phldrT="[Text]"/>
      <dgm:spPr/>
      <dgm:t>
        <a:bodyPr/>
        <a:lstStyle/>
        <a:p>
          <a:r>
            <a:rPr lang="en-US"/>
            <a:t>Programs</a:t>
          </a:r>
        </a:p>
      </dgm:t>
    </dgm:pt>
    <dgm:pt modelId="{8A6CED0E-80B0-4E27-ADC8-9D3215F77848}" type="parTrans" cxnId="{400E14B8-B969-4710-B525-784B39DF0744}">
      <dgm:prSet/>
      <dgm:spPr/>
      <dgm:t>
        <a:bodyPr/>
        <a:lstStyle/>
        <a:p>
          <a:endParaRPr lang="en-US"/>
        </a:p>
      </dgm:t>
    </dgm:pt>
    <dgm:pt modelId="{176EA0CB-12C7-4FC0-8E57-AC0840B4F9FD}" type="sibTrans" cxnId="{400E14B8-B969-4710-B525-784B39DF0744}">
      <dgm:prSet/>
      <dgm:spPr/>
      <dgm:t>
        <a:bodyPr/>
        <a:lstStyle/>
        <a:p>
          <a:endParaRPr lang="en-US"/>
        </a:p>
      </dgm:t>
    </dgm:pt>
    <dgm:pt modelId="{D49F0D45-3393-4CDC-A629-D2E5D541ACA5}">
      <dgm:prSet phldrT="[Text]"/>
      <dgm:spPr/>
      <dgm:t>
        <a:bodyPr/>
        <a:lstStyle/>
        <a:p>
          <a:r>
            <a:rPr lang="en-US" err="1"/>
            <a:t>etc</a:t>
          </a:r>
          <a:endParaRPr lang="en-US"/>
        </a:p>
      </dgm:t>
    </dgm:pt>
    <dgm:pt modelId="{9546DF15-B05E-41E6-838D-D0412FF95E36}" type="parTrans" cxnId="{1D39794B-D541-449C-BBAF-C3ED7B1D2F08}">
      <dgm:prSet/>
      <dgm:spPr/>
      <dgm:t>
        <a:bodyPr/>
        <a:lstStyle/>
        <a:p>
          <a:endParaRPr lang="en-US"/>
        </a:p>
      </dgm:t>
    </dgm:pt>
    <dgm:pt modelId="{5FC40653-DCB5-48B9-A64D-BC8FB46D7E19}" type="sibTrans" cxnId="{1D39794B-D541-449C-BBAF-C3ED7B1D2F08}">
      <dgm:prSet/>
      <dgm:spPr/>
      <dgm:t>
        <a:bodyPr/>
        <a:lstStyle/>
        <a:p>
          <a:endParaRPr lang="en-US"/>
        </a:p>
      </dgm:t>
    </dgm:pt>
    <dgm:pt modelId="{9BBB8840-FFDB-4E48-8CB8-587A2D0D21CA}">
      <dgm:prSet phldrT="[Text]"/>
      <dgm:spPr/>
      <dgm:t>
        <a:bodyPr/>
        <a:lstStyle/>
        <a:p>
          <a:r>
            <a:rPr lang="en-US" err="1"/>
            <a:t>etc</a:t>
          </a:r>
          <a:endParaRPr lang="en-US"/>
        </a:p>
      </dgm:t>
    </dgm:pt>
    <dgm:pt modelId="{A42F2419-10F9-40EA-ACD1-43C0BC343021}" type="parTrans" cxnId="{4BA7DE2D-2C27-42F8-B446-9AA330ECD47C}">
      <dgm:prSet/>
      <dgm:spPr/>
      <dgm:t>
        <a:bodyPr/>
        <a:lstStyle/>
        <a:p>
          <a:endParaRPr lang="en-US"/>
        </a:p>
      </dgm:t>
    </dgm:pt>
    <dgm:pt modelId="{7DFE7823-20C3-4D5B-947A-CC431929AD76}" type="sibTrans" cxnId="{4BA7DE2D-2C27-42F8-B446-9AA330ECD47C}">
      <dgm:prSet/>
      <dgm:spPr/>
      <dgm:t>
        <a:bodyPr/>
        <a:lstStyle/>
        <a:p>
          <a:endParaRPr lang="en-US"/>
        </a:p>
      </dgm:t>
    </dgm:pt>
    <dgm:pt modelId="{9B7544A3-9EB7-45BF-919C-518381945504}">
      <dgm:prSet phldrT="[Text]"/>
      <dgm:spPr/>
      <dgm:t>
        <a:bodyPr/>
        <a:lstStyle/>
        <a:p>
          <a:r>
            <a:rPr lang="en-US"/>
            <a:t>All ISOs have different approaches but have to operate across them all</a:t>
          </a:r>
        </a:p>
      </dgm:t>
    </dgm:pt>
    <dgm:pt modelId="{CF843853-28B1-4730-9AF8-D595B5198DD1}" type="parTrans" cxnId="{2F5B7E0B-3DF0-4ECA-9F0B-C8A10EC682D1}">
      <dgm:prSet/>
      <dgm:spPr/>
      <dgm:t>
        <a:bodyPr/>
        <a:lstStyle/>
        <a:p>
          <a:endParaRPr lang="en-US"/>
        </a:p>
      </dgm:t>
    </dgm:pt>
    <dgm:pt modelId="{7378A2CA-F771-4F05-ABE2-F06351E4E59D}" type="sibTrans" cxnId="{2F5B7E0B-3DF0-4ECA-9F0B-C8A10EC682D1}">
      <dgm:prSet/>
      <dgm:spPr/>
      <dgm:t>
        <a:bodyPr/>
        <a:lstStyle/>
        <a:p>
          <a:endParaRPr lang="en-US"/>
        </a:p>
      </dgm:t>
    </dgm:pt>
    <dgm:pt modelId="{6F25B89D-17BA-417C-889F-77A264B89EA8}">
      <dgm:prSet phldrT="[Text]"/>
      <dgm:spPr/>
      <dgm:t>
        <a:bodyPr/>
        <a:lstStyle/>
        <a:p>
          <a:r>
            <a:rPr lang="en-US"/>
            <a:t>Systems integration with all</a:t>
          </a:r>
        </a:p>
      </dgm:t>
    </dgm:pt>
    <dgm:pt modelId="{068408D2-F15E-4791-89B5-DF24820B9562}" type="parTrans" cxnId="{AA50C8ED-7AF0-4EF0-BD84-C72D01F20C76}">
      <dgm:prSet/>
      <dgm:spPr/>
      <dgm:t>
        <a:bodyPr/>
        <a:lstStyle/>
        <a:p>
          <a:endParaRPr lang="en-US"/>
        </a:p>
      </dgm:t>
    </dgm:pt>
    <dgm:pt modelId="{CDB9DA2E-B6D0-45ED-96FE-73B965F4821C}" type="sibTrans" cxnId="{AA50C8ED-7AF0-4EF0-BD84-C72D01F20C76}">
      <dgm:prSet/>
      <dgm:spPr/>
      <dgm:t>
        <a:bodyPr/>
        <a:lstStyle/>
        <a:p>
          <a:endParaRPr lang="en-US"/>
        </a:p>
      </dgm:t>
    </dgm:pt>
    <dgm:pt modelId="{05885A6E-4A85-4F1D-B368-294A16996286}">
      <dgm:prSet phldrT="[Text]"/>
      <dgm:spPr/>
      <dgm:t>
        <a:bodyPr/>
        <a:lstStyle/>
        <a:p>
          <a:r>
            <a:rPr lang="en-US"/>
            <a:t>Customer Interaction</a:t>
          </a:r>
        </a:p>
      </dgm:t>
    </dgm:pt>
    <dgm:pt modelId="{78C327B2-62B5-43E6-BB16-DC1C3A079C25}" type="parTrans" cxnId="{BF5F7E22-7EF7-46FD-A3C8-8D6FE397C91F}">
      <dgm:prSet/>
      <dgm:spPr/>
      <dgm:t>
        <a:bodyPr/>
        <a:lstStyle/>
        <a:p>
          <a:endParaRPr lang="en-US"/>
        </a:p>
      </dgm:t>
    </dgm:pt>
    <dgm:pt modelId="{66EE9E91-1787-4414-B4E2-E1E97E89406D}" type="sibTrans" cxnId="{BF5F7E22-7EF7-46FD-A3C8-8D6FE397C91F}">
      <dgm:prSet/>
      <dgm:spPr/>
      <dgm:t>
        <a:bodyPr/>
        <a:lstStyle/>
        <a:p>
          <a:endParaRPr lang="en-US"/>
        </a:p>
      </dgm:t>
    </dgm:pt>
    <dgm:pt modelId="{9591A248-8EA7-46C0-A8F7-94417157A225}">
      <dgm:prSet phldrT="[Text]"/>
      <dgm:spPr/>
      <dgm:t>
        <a:bodyPr/>
        <a:lstStyle/>
        <a:p>
          <a:r>
            <a:rPr lang="en-US"/>
            <a:t>Business Models</a:t>
          </a:r>
        </a:p>
      </dgm:t>
    </dgm:pt>
    <dgm:pt modelId="{841ADF8F-ECF1-4A32-95C1-DC75CE7E8B64}" type="parTrans" cxnId="{FD43CD34-DC78-437C-A918-ACE633847F64}">
      <dgm:prSet/>
      <dgm:spPr/>
      <dgm:t>
        <a:bodyPr/>
        <a:lstStyle/>
        <a:p>
          <a:endParaRPr lang="en-US"/>
        </a:p>
      </dgm:t>
    </dgm:pt>
    <dgm:pt modelId="{F8ADFF41-BAC1-4526-9461-FC2BAF68B81D}" type="sibTrans" cxnId="{FD43CD34-DC78-437C-A918-ACE633847F64}">
      <dgm:prSet/>
      <dgm:spPr/>
      <dgm:t>
        <a:bodyPr/>
        <a:lstStyle/>
        <a:p>
          <a:endParaRPr lang="en-US"/>
        </a:p>
      </dgm:t>
    </dgm:pt>
    <dgm:pt modelId="{1900EBA1-5246-4BC4-AF7C-C5995A0253C9}">
      <dgm:prSet phldrT="[Text]"/>
      <dgm:spPr/>
      <dgm:t>
        <a:bodyPr/>
        <a:lstStyle/>
        <a:p>
          <a:r>
            <a:rPr lang="en-US" err="1"/>
            <a:t>Etc</a:t>
          </a:r>
          <a:endParaRPr lang="en-US"/>
        </a:p>
      </dgm:t>
    </dgm:pt>
    <dgm:pt modelId="{2E30A4ED-B2AB-4FDD-9A11-FCF1EC1ED4B2}" type="parTrans" cxnId="{AB8B7FA2-1B74-431F-B005-AC0E75D4A262}">
      <dgm:prSet/>
      <dgm:spPr/>
      <dgm:t>
        <a:bodyPr/>
        <a:lstStyle/>
        <a:p>
          <a:endParaRPr lang="en-US"/>
        </a:p>
      </dgm:t>
    </dgm:pt>
    <dgm:pt modelId="{EB2A576C-6AA0-437A-ADA2-3F30C1867F55}" type="sibTrans" cxnId="{AB8B7FA2-1B74-431F-B005-AC0E75D4A262}">
      <dgm:prSet/>
      <dgm:spPr/>
      <dgm:t>
        <a:bodyPr/>
        <a:lstStyle/>
        <a:p>
          <a:endParaRPr lang="en-US"/>
        </a:p>
      </dgm:t>
    </dgm:pt>
    <dgm:pt modelId="{AA9255F9-5203-4230-B13D-6339295E78A1}">
      <dgm:prSet phldrT="[Text]"/>
      <dgm:spPr/>
      <dgm:t>
        <a:bodyPr/>
        <a:lstStyle/>
        <a:p>
          <a:r>
            <a:rPr lang="en-US"/>
            <a:t>Regulator</a:t>
          </a:r>
        </a:p>
      </dgm:t>
    </dgm:pt>
    <dgm:pt modelId="{70226206-A36E-4CB4-8767-950434BAF285}" type="parTrans" cxnId="{043C6549-0284-44B1-BE56-9B9646016777}">
      <dgm:prSet/>
      <dgm:spPr/>
      <dgm:t>
        <a:bodyPr/>
        <a:lstStyle/>
        <a:p>
          <a:endParaRPr lang="en-US"/>
        </a:p>
      </dgm:t>
    </dgm:pt>
    <dgm:pt modelId="{77029AA6-AD80-4E77-824F-F7E48DE4A205}" type="sibTrans" cxnId="{043C6549-0284-44B1-BE56-9B9646016777}">
      <dgm:prSet/>
      <dgm:spPr/>
      <dgm:t>
        <a:bodyPr/>
        <a:lstStyle/>
        <a:p>
          <a:endParaRPr lang="en-US"/>
        </a:p>
      </dgm:t>
    </dgm:pt>
    <dgm:pt modelId="{3D333AD3-4C97-4313-82C7-EABC9030FEFD}">
      <dgm:prSet phldrT="[Text]"/>
      <dgm:spPr/>
      <dgm:t>
        <a:bodyPr/>
        <a:lstStyle/>
        <a:p>
          <a:r>
            <a:rPr lang="en-US"/>
            <a:t>Federal vs State</a:t>
          </a:r>
        </a:p>
      </dgm:t>
    </dgm:pt>
    <dgm:pt modelId="{4427ACA5-685E-48F1-99F4-556AF6F34FD3}" type="parTrans" cxnId="{D2EB9C6B-E33F-490F-A232-AD3B2EBB72C0}">
      <dgm:prSet/>
      <dgm:spPr/>
      <dgm:t>
        <a:bodyPr/>
        <a:lstStyle/>
        <a:p>
          <a:endParaRPr lang="en-US"/>
        </a:p>
      </dgm:t>
    </dgm:pt>
    <dgm:pt modelId="{757D3B4B-1169-4019-BDCB-A353F70D4519}" type="sibTrans" cxnId="{D2EB9C6B-E33F-490F-A232-AD3B2EBB72C0}">
      <dgm:prSet/>
      <dgm:spPr/>
      <dgm:t>
        <a:bodyPr/>
        <a:lstStyle/>
        <a:p>
          <a:endParaRPr lang="en-US"/>
        </a:p>
      </dgm:t>
    </dgm:pt>
    <dgm:pt modelId="{87C70BDE-A676-4F06-B762-483DB3EE721B}">
      <dgm:prSet phldrT="[Text]"/>
      <dgm:spPr/>
      <dgm:t>
        <a:bodyPr/>
        <a:lstStyle/>
        <a:p>
          <a:r>
            <a:rPr lang="en-US"/>
            <a:t>New rules/tariffs/</a:t>
          </a:r>
          <a:r>
            <a:rPr lang="en-US" err="1"/>
            <a:t>etc</a:t>
          </a:r>
          <a:endParaRPr lang="en-US"/>
        </a:p>
      </dgm:t>
    </dgm:pt>
    <dgm:pt modelId="{C9EB530A-8CD0-4735-B303-32BC5FA3BE74}" type="parTrans" cxnId="{D2CA3C39-81E5-4C44-B254-33EF8BA20116}">
      <dgm:prSet/>
      <dgm:spPr/>
      <dgm:t>
        <a:bodyPr/>
        <a:lstStyle/>
        <a:p>
          <a:endParaRPr lang="en-US"/>
        </a:p>
      </dgm:t>
    </dgm:pt>
    <dgm:pt modelId="{56CD8D92-EA4A-4958-B2AA-242FABB1B998}" type="sibTrans" cxnId="{D2CA3C39-81E5-4C44-B254-33EF8BA20116}">
      <dgm:prSet/>
      <dgm:spPr/>
      <dgm:t>
        <a:bodyPr/>
        <a:lstStyle/>
        <a:p>
          <a:endParaRPr lang="en-US"/>
        </a:p>
      </dgm:t>
    </dgm:pt>
    <dgm:pt modelId="{5AF4FD64-94DD-4AF3-8FBB-9957E83E17BF}">
      <dgm:prSet phldrT="[Text]"/>
      <dgm:spPr/>
      <dgm:t>
        <a:bodyPr/>
        <a:lstStyle/>
        <a:p>
          <a:r>
            <a:rPr lang="en-US"/>
            <a:t>Customer protection</a:t>
          </a:r>
        </a:p>
      </dgm:t>
    </dgm:pt>
    <dgm:pt modelId="{79DC390B-3DF7-4EE3-B011-6A3204D9056A}" type="parTrans" cxnId="{3AF5D6BC-E329-4A89-A431-F853CF3E3B9A}">
      <dgm:prSet/>
      <dgm:spPr/>
      <dgm:t>
        <a:bodyPr/>
        <a:lstStyle/>
        <a:p>
          <a:endParaRPr lang="en-US"/>
        </a:p>
      </dgm:t>
    </dgm:pt>
    <dgm:pt modelId="{FE7972B4-8ED6-4550-9797-2D9003F67FB9}" type="sibTrans" cxnId="{3AF5D6BC-E329-4A89-A431-F853CF3E3B9A}">
      <dgm:prSet/>
      <dgm:spPr/>
      <dgm:t>
        <a:bodyPr/>
        <a:lstStyle/>
        <a:p>
          <a:endParaRPr lang="en-US"/>
        </a:p>
      </dgm:t>
    </dgm:pt>
    <dgm:pt modelId="{5493C670-008D-4FB2-910E-976E3A867F90}">
      <dgm:prSet phldrT="[Text]"/>
      <dgm:spPr/>
      <dgm:t>
        <a:bodyPr/>
        <a:lstStyle/>
        <a:p>
          <a:r>
            <a:rPr lang="en-US"/>
            <a:t>Utility cases</a:t>
          </a:r>
        </a:p>
      </dgm:t>
    </dgm:pt>
    <dgm:pt modelId="{C674892F-AAB8-4E5C-8556-462FBAC2CEBE}" type="parTrans" cxnId="{67B3504F-8A22-4EC9-92DB-7B296FB7F1BB}">
      <dgm:prSet/>
      <dgm:spPr/>
      <dgm:t>
        <a:bodyPr/>
        <a:lstStyle/>
        <a:p>
          <a:endParaRPr lang="en-US"/>
        </a:p>
      </dgm:t>
    </dgm:pt>
    <dgm:pt modelId="{D59E81AC-1302-4E33-9EE6-CFBD410E9D6B}" type="sibTrans" cxnId="{67B3504F-8A22-4EC9-92DB-7B296FB7F1BB}">
      <dgm:prSet/>
      <dgm:spPr/>
      <dgm:t>
        <a:bodyPr/>
        <a:lstStyle/>
        <a:p>
          <a:endParaRPr lang="en-US"/>
        </a:p>
      </dgm:t>
    </dgm:pt>
    <dgm:pt modelId="{4755F976-90E5-496B-ABE9-EF4086B87F83}">
      <dgm:prSet phldrT="[Text]"/>
      <dgm:spPr/>
      <dgm:t>
        <a:bodyPr/>
        <a:lstStyle/>
        <a:p>
          <a:r>
            <a:rPr lang="en-US" err="1"/>
            <a:t>Etc</a:t>
          </a:r>
          <a:endParaRPr lang="en-US"/>
        </a:p>
      </dgm:t>
    </dgm:pt>
    <dgm:pt modelId="{026B3535-AC67-4D9E-8966-6E4DF95A4A37}" type="parTrans" cxnId="{D2BA7B36-E341-4BDF-A60F-CA2CD740656E}">
      <dgm:prSet/>
      <dgm:spPr/>
      <dgm:t>
        <a:bodyPr/>
        <a:lstStyle/>
        <a:p>
          <a:endParaRPr lang="en-US"/>
        </a:p>
      </dgm:t>
    </dgm:pt>
    <dgm:pt modelId="{3971DEE7-1496-4555-89BD-79EAEBAADC5E}" type="sibTrans" cxnId="{D2BA7B36-E341-4BDF-A60F-CA2CD740656E}">
      <dgm:prSet/>
      <dgm:spPr/>
      <dgm:t>
        <a:bodyPr/>
        <a:lstStyle/>
        <a:p>
          <a:endParaRPr lang="en-US"/>
        </a:p>
      </dgm:t>
    </dgm:pt>
    <dgm:pt modelId="{43DA51CC-0431-4501-B517-F11C7942148E}">
      <dgm:prSet phldrT="[Text]"/>
      <dgm:spPr/>
      <dgm:t>
        <a:bodyPr/>
        <a:lstStyle/>
        <a:p>
          <a:r>
            <a:rPr lang="en-US"/>
            <a:t>ISO</a:t>
          </a:r>
        </a:p>
      </dgm:t>
    </dgm:pt>
    <dgm:pt modelId="{7CB9629E-0892-407D-B42D-4CF5A5595426}" type="parTrans" cxnId="{DEFE05E2-F447-4736-A4F7-138DA523BB56}">
      <dgm:prSet/>
      <dgm:spPr/>
      <dgm:t>
        <a:bodyPr/>
        <a:lstStyle/>
        <a:p>
          <a:endParaRPr lang="en-US"/>
        </a:p>
      </dgm:t>
    </dgm:pt>
    <dgm:pt modelId="{330C1205-50C1-4122-B57D-4E0D9F4BD165}" type="sibTrans" cxnId="{DEFE05E2-F447-4736-A4F7-138DA523BB56}">
      <dgm:prSet/>
      <dgm:spPr/>
      <dgm:t>
        <a:bodyPr/>
        <a:lstStyle/>
        <a:p>
          <a:endParaRPr lang="en-US"/>
        </a:p>
      </dgm:t>
    </dgm:pt>
    <dgm:pt modelId="{3778E13E-ED5C-4B16-A47C-A76C2CD39B59}">
      <dgm:prSet phldrT="[Text]"/>
      <dgm:spPr/>
      <dgm:t>
        <a:bodyPr/>
        <a:lstStyle/>
        <a:p>
          <a:r>
            <a:rPr lang="en-US"/>
            <a:t>FO 2222 Compliance</a:t>
          </a:r>
        </a:p>
      </dgm:t>
    </dgm:pt>
    <dgm:pt modelId="{3571E385-110D-4BDD-955C-02EEFEADA250}" type="parTrans" cxnId="{00392372-44A9-49B9-88E9-95798AE8DD37}">
      <dgm:prSet/>
      <dgm:spPr/>
      <dgm:t>
        <a:bodyPr/>
        <a:lstStyle/>
        <a:p>
          <a:endParaRPr lang="en-US"/>
        </a:p>
      </dgm:t>
    </dgm:pt>
    <dgm:pt modelId="{425FA070-F864-4F08-97CA-A844257754B2}" type="sibTrans" cxnId="{00392372-44A9-49B9-88E9-95798AE8DD37}">
      <dgm:prSet/>
      <dgm:spPr/>
      <dgm:t>
        <a:bodyPr/>
        <a:lstStyle/>
        <a:p>
          <a:endParaRPr lang="en-US"/>
        </a:p>
      </dgm:t>
    </dgm:pt>
    <dgm:pt modelId="{D6B6008F-203F-4602-948D-E198B97A9C07}">
      <dgm:prSet phldrT="[Text]"/>
      <dgm:spPr/>
      <dgm:t>
        <a:bodyPr/>
        <a:lstStyle/>
        <a:p>
          <a:r>
            <a:rPr lang="en-US"/>
            <a:t>Systems</a:t>
          </a:r>
        </a:p>
      </dgm:t>
    </dgm:pt>
    <dgm:pt modelId="{D007E8FF-18FB-4337-933D-C7BAEE258E07}" type="parTrans" cxnId="{3B11B5CE-89D5-45CB-90F7-7CC1C07C7F18}">
      <dgm:prSet/>
      <dgm:spPr/>
      <dgm:t>
        <a:bodyPr/>
        <a:lstStyle/>
        <a:p>
          <a:endParaRPr lang="en-US"/>
        </a:p>
      </dgm:t>
    </dgm:pt>
    <dgm:pt modelId="{DA36A7E0-0248-46B5-9D3A-D0B1693F4927}" type="sibTrans" cxnId="{3B11B5CE-89D5-45CB-90F7-7CC1C07C7F18}">
      <dgm:prSet/>
      <dgm:spPr/>
      <dgm:t>
        <a:bodyPr/>
        <a:lstStyle/>
        <a:p>
          <a:endParaRPr lang="en-US"/>
        </a:p>
      </dgm:t>
    </dgm:pt>
    <dgm:pt modelId="{DE52FDD1-2935-49D9-B822-AC29F0F862A5}">
      <dgm:prSet phldrT="[Text]"/>
      <dgm:spPr/>
      <dgm:t>
        <a:bodyPr/>
        <a:lstStyle/>
        <a:p>
          <a:r>
            <a:rPr lang="en-US"/>
            <a:t>Tariffs – Market Products</a:t>
          </a:r>
        </a:p>
      </dgm:t>
    </dgm:pt>
    <dgm:pt modelId="{6E9FB86C-2D84-4872-AFA6-E2A97ADB41D0}" type="parTrans" cxnId="{77A9AA6E-0E67-4CE2-B893-05E2AEBAFC1E}">
      <dgm:prSet/>
      <dgm:spPr/>
      <dgm:t>
        <a:bodyPr/>
        <a:lstStyle/>
        <a:p>
          <a:endParaRPr lang="en-US"/>
        </a:p>
      </dgm:t>
    </dgm:pt>
    <dgm:pt modelId="{DCFE5305-4371-47E7-8186-DE374554C1E6}" type="sibTrans" cxnId="{77A9AA6E-0E67-4CE2-B893-05E2AEBAFC1E}">
      <dgm:prSet/>
      <dgm:spPr/>
      <dgm:t>
        <a:bodyPr/>
        <a:lstStyle/>
        <a:p>
          <a:endParaRPr lang="en-US"/>
        </a:p>
      </dgm:t>
    </dgm:pt>
    <dgm:pt modelId="{5A7D66EA-38BD-4A3C-8944-386B31555A2A}">
      <dgm:prSet phldrT="[Text]"/>
      <dgm:spPr/>
      <dgm:t>
        <a:bodyPr/>
        <a:lstStyle/>
        <a:p>
          <a:r>
            <a:rPr lang="en-US"/>
            <a:t>Operations</a:t>
          </a:r>
        </a:p>
      </dgm:t>
    </dgm:pt>
    <dgm:pt modelId="{DD99AA98-1EB4-41BF-86F6-CA66107889D9}" type="parTrans" cxnId="{2A72AE62-9F79-4EB7-A3E4-6ED79E9CC38A}">
      <dgm:prSet/>
      <dgm:spPr/>
      <dgm:t>
        <a:bodyPr/>
        <a:lstStyle/>
        <a:p>
          <a:endParaRPr lang="en-US"/>
        </a:p>
      </dgm:t>
    </dgm:pt>
    <dgm:pt modelId="{D46DAD04-1E66-4C97-BFE0-FB97F97F7872}" type="sibTrans" cxnId="{2A72AE62-9F79-4EB7-A3E4-6ED79E9CC38A}">
      <dgm:prSet/>
      <dgm:spPr/>
      <dgm:t>
        <a:bodyPr/>
        <a:lstStyle/>
        <a:p>
          <a:endParaRPr lang="en-US"/>
        </a:p>
      </dgm:t>
    </dgm:pt>
    <dgm:pt modelId="{92A31645-D9CF-42B7-94A5-6E47DEACE22A}">
      <dgm:prSet phldrT="[Text]"/>
      <dgm:spPr/>
      <dgm:t>
        <a:bodyPr/>
        <a:lstStyle/>
        <a:p>
          <a:r>
            <a:rPr lang="en-US" err="1"/>
            <a:t>etc</a:t>
          </a:r>
          <a:endParaRPr lang="en-US"/>
        </a:p>
      </dgm:t>
    </dgm:pt>
    <dgm:pt modelId="{7554F3CF-6273-4EDF-92E7-919221D099D5}" type="parTrans" cxnId="{D489BB3C-3BD4-43A9-80FC-E8CC1239A265}">
      <dgm:prSet/>
      <dgm:spPr/>
      <dgm:t>
        <a:bodyPr/>
        <a:lstStyle/>
        <a:p>
          <a:endParaRPr lang="en-US"/>
        </a:p>
      </dgm:t>
    </dgm:pt>
    <dgm:pt modelId="{0B5A8663-FD6E-4B27-B007-069930992C93}" type="sibTrans" cxnId="{D489BB3C-3BD4-43A9-80FC-E8CC1239A265}">
      <dgm:prSet/>
      <dgm:spPr/>
      <dgm:t>
        <a:bodyPr/>
        <a:lstStyle/>
        <a:p>
          <a:endParaRPr lang="en-US"/>
        </a:p>
      </dgm:t>
    </dgm:pt>
    <dgm:pt modelId="{E0DBADF0-CF4D-4319-A8E4-DFE60C331F96}">
      <dgm:prSet phldrT="[Text]"/>
      <dgm:spPr/>
      <dgm:t>
        <a:bodyPr/>
        <a:lstStyle/>
        <a:p>
          <a:r>
            <a:rPr lang="en-US"/>
            <a:t>Utility</a:t>
          </a:r>
        </a:p>
      </dgm:t>
    </dgm:pt>
    <dgm:pt modelId="{E0FBA916-63CE-4F70-B7BE-B7B2C79BB274}" type="parTrans" cxnId="{BEBC795D-0D00-4437-B88E-F8E31EB67763}">
      <dgm:prSet/>
      <dgm:spPr/>
      <dgm:t>
        <a:bodyPr/>
        <a:lstStyle/>
        <a:p>
          <a:endParaRPr lang="en-US"/>
        </a:p>
      </dgm:t>
    </dgm:pt>
    <dgm:pt modelId="{3C369289-F291-4D21-954B-D2A6FF84F3D8}" type="sibTrans" cxnId="{BEBC795D-0D00-4437-B88E-F8E31EB67763}">
      <dgm:prSet/>
      <dgm:spPr/>
      <dgm:t>
        <a:bodyPr/>
        <a:lstStyle/>
        <a:p>
          <a:endParaRPr lang="en-US"/>
        </a:p>
      </dgm:t>
    </dgm:pt>
    <dgm:pt modelId="{476DFB97-12F2-4E7C-8D66-2EE08A84BF12}" type="pres">
      <dgm:prSet presAssocID="{1E53D4B6-0AC6-4FB5-A0A9-F7F3E0AD57CA}" presName="theList" presStyleCnt="0">
        <dgm:presLayoutVars>
          <dgm:dir/>
          <dgm:animLvl val="lvl"/>
          <dgm:resizeHandles val="exact"/>
        </dgm:presLayoutVars>
      </dgm:prSet>
      <dgm:spPr/>
    </dgm:pt>
    <dgm:pt modelId="{12275C23-6B40-43A7-9468-827FD9797A7E}" type="pres">
      <dgm:prSet presAssocID="{D5AFB21E-5E62-4A56-B3AC-167BCB6BEC67}" presName="compNode" presStyleCnt="0"/>
      <dgm:spPr/>
    </dgm:pt>
    <dgm:pt modelId="{252052D9-1FD9-4DA4-B5D3-CE89604ACAC5}" type="pres">
      <dgm:prSet presAssocID="{D5AFB21E-5E62-4A56-B3AC-167BCB6BEC67}" presName="aNode" presStyleLbl="bgShp" presStyleIdx="0" presStyleCnt="5"/>
      <dgm:spPr/>
    </dgm:pt>
    <dgm:pt modelId="{E4AC7EBC-F4E3-4C65-9483-6332ABE7B5DD}" type="pres">
      <dgm:prSet presAssocID="{D5AFB21E-5E62-4A56-B3AC-167BCB6BEC67}" presName="textNode" presStyleLbl="bgShp" presStyleIdx="0" presStyleCnt="5"/>
      <dgm:spPr/>
    </dgm:pt>
    <dgm:pt modelId="{B2E7EA17-B3D3-4CEB-8A4B-D5C6AFBA4BD9}" type="pres">
      <dgm:prSet presAssocID="{D5AFB21E-5E62-4A56-B3AC-167BCB6BEC67}" presName="compChildNode" presStyleCnt="0"/>
      <dgm:spPr/>
    </dgm:pt>
    <dgm:pt modelId="{2D462706-5C85-43B0-B0D4-9F7B79CBAEDE}" type="pres">
      <dgm:prSet presAssocID="{D5AFB21E-5E62-4A56-B3AC-167BCB6BEC67}" presName="theInnerList" presStyleCnt="0"/>
      <dgm:spPr/>
    </dgm:pt>
    <dgm:pt modelId="{535465BC-3B78-412B-803C-310A73C4E7B5}" type="pres">
      <dgm:prSet presAssocID="{9B7544A3-9EB7-45BF-919C-518381945504}" presName="childNode" presStyleLbl="node1" presStyleIdx="0" presStyleCnt="29">
        <dgm:presLayoutVars>
          <dgm:bulletEnabled val="1"/>
        </dgm:presLayoutVars>
      </dgm:prSet>
      <dgm:spPr/>
    </dgm:pt>
    <dgm:pt modelId="{35DB9D16-6885-4A36-A6E5-E6836CA6E091}" type="pres">
      <dgm:prSet presAssocID="{9B7544A3-9EB7-45BF-919C-518381945504}" presName="aSpace2" presStyleCnt="0"/>
      <dgm:spPr/>
    </dgm:pt>
    <dgm:pt modelId="{153D884D-156E-4D87-B55E-FBBEEF9FB630}" type="pres">
      <dgm:prSet presAssocID="{6F25B89D-17BA-417C-889F-77A264B89EA8}" presName="childNode" presStyleLbl="node1" presStyleIdx="1" presStyleCnt="29">
        <dgm:presLayoutVars>
          <dgm:bulletEnabled val="1"/>
        </dgm:presLayoutVars>
      </dgm:prSet>
      <dgm:spPr/>
    </dgm:pt>
    <dgm:pt modelId="{3054E391-250F-4679-8CB1-D7108581A9D0}" type="pres">
      <dgm:prSet presAssocID="{6F25B89D-17BA-417C-889F-77A264B89EA8}" presName="aSpace2" presStyleCnt="0"/>
      <dgm:spPr/>
    </dgm:pt>
    <dgm:pt modelId="{C2DE27FE-B154-4B18-AD04-2AC01B03326D}" type="pres">
      <dgm:prSet presAssocID="{05885A6E-4A85-4F1D-B368-294A16996286}" presName="childNode" presStyleLbl="node1" presStyleIdx="2" presStyleCnt="29">
        <dgm:presLayoutVars>
          <dgm:bulletEnabled val="1"/>
        </dgm:presLayoutVars>
      </dgm:prSet>
      <dgm:spPr/>
    </dgm:pt>
    <dgm:pt modelId="{5EA185B9-098F-4F93-8227-A151EA9BDF65}" type="pres">
      <dgm:prSet presAssocID="{05885A6E-4A85-4F1D-B368-294A16996286}" presName="aSpace2" presStyleCnt="0"/>
      <dgm:spPr/>
    </dgm:pt>
    <dgm:pt modelId="{E5681525-B778-4484-A0E8-4E67FF5B4025}" type="pres">
      <dgm:prSet presAssocID="{9591A248-8EA7-46C0-A8F7-94417157A225}" presName="childNode" presStyleLbl="node1" presStyleIdx="3" presStyleCnt="29">
        <dgm:presLayoutVars>
          <dgm:bulletEnabled val="1"/>
        </dgm:presLayoutVars>
      </dgm:prSet>
      <dgm:spPr/>
    </dgm:pt>
    <dgm:pt modelId="{0A8BEFE9-F334-4A06-8541-D8D6BD75F696}" type="pres">
      <dgm:prSet presAssocID="{9591A248-8EA7-46C0-A8F7-94417157A225}" presName="aSpace2" presStyleCnt="0"/>
      <dgm:spPr/>
    </dgm:pt>
    <dgm:pt modelId="{D5EA4A3E-F336-4B30-855B-F2CF3F99A293}" type="pres">
      <dgm:prSet presAssocID="{1900EBA1-5246-4BC4-AF7C-C5995A0253C9}" presName="childNode" presStyleLbl="node1" presStyleIdx="4" presStyleCnt="29">
        <dgm:presLayoutVars>
          <dgm:bulletEnabled val="1"/>
        </dgm:presLayoutVars>
      </dgm:prSet>
      <dgm:spPr/>
    </dgm:pt>
    <dgm:pt modelId="{1D986239-8E26-43C3-9A0D-BB4651521E74}" type="pres">
      <dgm:prSet presAssocID="{D5AFB21E-5E62-4A56-B3AC-167BCB6BEC67}" presName="aSpace" presStyleCnt="0"/>
      <dgm:spPr/>
    </dgm:pt>
    <dgm:pt modelId="{4C397C5A-3645-4123-B0B7-2F6A24A8177A}" type="pres">
      <dgm:prSet presAssocID="{AA9255F9-5203-4230-B13D-6339295E78A1}" presName="compNode" presStyleCnt="0"/>
      <dgm:spPr/>
    </dgm:pt>
    <dgm:pt modelId="{B382167D-A477-484C-8FCB-08FABAFC63E9}" type="pres">
      <dgm:prSet presAssocID="{AA9255F9-5203-4230-B13D-6339295E78A1}" presName="aNode" presStyleLbl="bgShp" presStyleIdx="1" presStyleCnt="5"/>
      <dgm:spPr/>
    </dgm:pt>
    <dgm:pt modelId="{8EC789EE-5B1C-47CA-BBBA-17185A017BCE}" type="pres">
      <dgm:prSet presAssocID="{AA9255F9-5203-4230-B13D-6339295E78A1}" presName="textNode" presStyleLbl="bgShp" presStyleIdx="1" presStyleCnt="5"/>
      <dgm:spPr/>
    </dgm:pt>
    <dgm:pt modelId="{7A3E2B2F-BF5C-4B99-B73B-976EE0DC40E7}" type="pres">
      <dgm:prSet presAssocID="{AA9255F9-5203-4230-B13D-6339295E78A1}" presName="compChildNode" presStyleCnt="0"/>
      <dgm:spPr/>
    </dgm:pt>
    <dgm:pt modelId="{1C7D7D0E-DB82-4226-945E-E160B417E34F}" type="pres">
      <dgm:prSet presAssocID="{AA9255F9-5203-4230-B13D-6339295E78A1}" presName="theInnerList" presStyleCnt="0"/>
      <dgm:spPr/>
    </dgm:pt>
    <dgm:pt modelId="{95A7DB3B-3B50-435B-9964-52E950B0F6ED}" type="pres">
      <dgm:prSet presAssocID="{3D333AD3-4C97-4313-82C7-EABC9030FEFD}" presName="childNode" presStyleLbl="node1" presStyleIdx="5" presStyleCnt="29">
        <dgm:presLayoutVars>
          <dgm:bulletEnabled val="1"/>
        </dgm:presLayoutVars>
      </dgm:prSet>
      <dgm:spPr/>
    </dgm:pt>
    <dgm:pt modelId="{8DFC133E-C4DC-4026-8962-F2AE2C54C011}" type="pres">
      <dgm:prSet presAssocID="{3D333AD3-4C97-4313-82C7-EABC9030FEFD}" presName="aSpace2" presStyleCnt="0"/>
      <dgm:spPr/>
    </dgm:pt>
    <dgm:pt modelId="{CE8D9F97-FA38-4EBF-B930-849CAB51FB60}" type="pres">
      <dgm:prSet presAssocID="{87C70BDE-A676-4F06-B762-483DB3EE721B}" presName="childNode" presStyleLbl="node1" presStyleIdx="6" presStyleCnt="29">
        <dgm:presLayoutVars>
          <dgm:bulletEnabled val="1"/>
        </dgm:presLayoutVars>
      </dgm:prSet>
      <dgm:spPr/>
    </dgm:pt>
    <dgm:pt modelId="{112AAA44-8F03-45EB-84E7-A4CD1AA32638}" type="pres">
      <dgm:prSet presAssocID="{87C70BDE-A676-4F06-B762-483DB3EE721B}" presName="aSpace2" presStyleCnt="0"/>
      <dgm:spPr/>
    </dgm:pt>
    <dgm:pt modelId="{A8049A44-51DB-4239-B07E-54482BAB3305}" type="pres">
      <dgm:prSet presAssocID="{5AF4FD64-94DD-4AF3-8FBB-9957E83E17BF}" presName="childNode" presStyleLbl="node1" presStyleIdx="7" presStyleCnt="29">
        <dgm:presLayoutVars>
          <dgm:bulletEnabled val="1"/>
        </dgm:presLayoutVars>
      </dgm:prSet>
      <dgm:spPr/>
    </dgm:pt>
    <dgm:pt modelId="{E18E2D18-45DB-4065-8265-D86E7424031F}" type="pres">
      <dgm:prSet presAssocID="{5AF4FD64-94DD-4AF3-8FBB-9957E83E17BF}" presName="aSpace2" presStyleCnt="0"/>
      <dgm:spPr/>
    </dgm:pt>
    <dgm:pt modelId="{F60F4420-35AE-4B7F-8810-B1C21D3A1BFF}" type="pres">
      <dgm:prSet presAssocID="{5493C670-008D-4FB2-910E-976E3A867F90}" presName="childNode" presStyleLbl="node1" presStyleIdx="8" presStyleCnt="29">
        <dgm:presLayoutVars>
          <dgm:bulletEnabled val="1"/>
        </dgm:presLayoutVars>
      </dgm:prSet>
      <dgm:spPr/>
    </dgm:pt>
    <dgm:pt modelId="{4D522352-C985-4EE6-BDDA-D2EC7F8903DD}" type="pres">
      <dgm:prSet presAssocID="{5493C670-008D-4FB2-910E-976E3A867F90}" presName="aSpace2" presStyleCnt="0"/>
      <dgm:spPr/>
    </dgm:pt>
    <dgm:pt modelId="{9F5BDA9E-6EEE-44B3-9D9E-F8EC3B9BDDA9}" type="pres">
      <dgm:prSet presAssocID="{4755F976-90E5-496B-ABE9-EF4086B87F83}" presName="childNode" presStyleLbl="node1" presStyleIdx="9" presStyleCnt="29">
        <dgm:presLayoutVars>
          <dgm:bulletEnabled val="1"/>
        </dgm:presLayoutVars>
      </dgm:prSet>
      <dgm:spPr/>
    </dgm:pt>
    <dgm:pt modelId="{89C367DD-B08A-498B-B48A-BC8834E8032B}" type="pres">
      <dgm:prSet presAssocID="{AA9255F9-5203-4230-B13D-6339295E78A1}" presName="aSpace" presStyleCnt="0"/>
      <dgm:spPr/>
    </dgm:pt>
    <dgm:pt modelId="{14BC4412-C209-4704-AE33-FDE0C1394058}" type="pres">
      <dgm:prSet presAssocID="{43DA51CC-0431-4501-B517-F11C7942148E}" presName="compNode" presStyleCnt="0"/>
      <dgm:spPr/>
    </dgm:pt>
    <dgm:pt modelId="{1E4F3AFC-6AD6-4D18-9FBE-C734BDB33FCB}" type="pres">
      <dgm:prSet presAssocID="{43DA51CC-0431-4501-B517-F11C7942148E}" presName="aNode" presStyleLbl="bgShp" presStyleIdx="2" presStyleCnt="5"/>
      <dgm:spPr/>
    </dgm:pt>
    <dgm:pt modelId="{E5DC419D-049F-4850-A416-27457F533111}" type="pres">
      <dgm:prSet presAssocID="{43DA51CC-0431-4501-B517-F11C7942148E}" presName="textNode" presStyleLbl="bgShp" presStyleIdx="2" presStyleCnt="5"/>
      <dgm:spPr/>
    </dgm:pt>
    <dgm:pt modelId="{B5766BF6-147D-473B-9F30-B667EBEF2EA7}" type="pres">
      <dgm:prSet presAssocID="{43DA51CC-0431-4501-B517-F11C7942148E}" presName="compChildNode" presStyleCnt="0"/>
      <dgm:spPr/>
    </dgm:pt>
    <dgm:pt modelId="{4E2C7142-CF7E-4483-837B-6FAAA98F7477}" type="pres">
      <dgm:prSet presAssocID="{43DA51CC-0431-4501-B517-F11C7942148E}" presName="theInnerList" presStyleCnt="0"/>
      <dgm:spPr/>
    </dgm:pt>
    <dgm:pt modelId="{F93607EA-2143-4808-9269-3B16443BBFA1}" type="pres">
      <dgm:prSet presAssocID="{3778E13E-ED5C-4B16-A47C-A76C2CD39B59}" presName="childNode" presStyleLbl="node1" presStyleIdx="10" presStyleCnt="29">
        <dgm:presLayoutVars>
          <dgm:bulletEnabled val="1"/>
        </dgm:presLayoutVars>
      </dgm:prSet>
      <dgm:spPr/>
    </dgm:pt>
    <dgm:pt modelId="{1347FB5D-8D88-4974-A90D-6B66685AE193}" type="pres">
      <dgm:prSet presAssocID="{3778E13E-ED5C-4B16-A47C-A76C2CD39B59}" presName="aSpace2" presStyleCnt="0"/>
      <dgm:spPr/>
    </dgm:pt>
    <dgm:pt modelId="{1791B1AB-B5BB-4929-9E82-7AFA486BBF75}" type="pres">
      <dgm:prSet presAssocID="{D6B6008F-203F-4602-948D-E198B97A9C07}" presName="childNode" presStyleLbl="node1" presStyleIdx="11" presStyleCnt="29">
        <dgm:presLayoutVars>
          <dgm:bulletEnabled val="1"/>
        </dgm:presLayoutVars>
      </dgm:prSet>
      <dgm:spPr/>
    </dgm:pt>
    <dgm:pt modelId="{9A39CB45-E53C-4695-9919-72D7D6965263}" type="pres">
      <dgm:prSet presAssocID="{D6B6008F-203F-4602-948D-E198B97A9C07}" presName="aSpace2" presStyleCnt="0"/>
      <dgm:spPr/>
    </dgm:pt>
    <dgm:pt modelId="{15195F08-14E5-4A64-9C00-57E993BDC2CD}" type="pres">
      <dgm:prSet presAssocID="{DE52FDD1-2935-49D9-B822-AC29F0F862A5}" presName="childNode" presStyleLbl="node1" presStyleIdx="12" presStyleCnt="29">
        <dgm:presLayoutVars>
          <dgm:bulletEnabled val="1"/>
        </dgm:presLayoutVars>
      </dgm:prSet>
      <dgm:spPr/>
    </dgm:pt>
    <dgm:pt modelId="{5C2EA6C3-36AD-4697-B4E3-58AE2DA15E5B}" type="pres">
      <dgm:prSet presAssocID="{DE52FDD1-2935-49D9-B822-AC29F0F862A5}" presName="aSpace2" presStyleCnt="0"/>
      <dgm:spPr/>
    </dgm:pt>
    <dgm:pt modelId="{4B7785B6-D7A6-4E7E-9F5F-6EBCA51548B7}" type="pres">
      <dgm:prSet presAssocID="{5A7D66EA-38BD-4A3C-8944-386B31555A2A}" presName="childNode" presStyleLbl="node1" presStyleIdx="13" presStyleCnt="29">
        <dgm:presLayoutVars>
          <dgm:bulletEnabled val="1"/>
        </dgm:presLayoutVars>
      </dgm:prSet>
      <dgm:spPr/>
    </dgm:pt>
    <dgm:pt modelId="{26477B49-3EC9-49A7-9235-3856B992C694}" type="pres">
      <dgm:prSet presAssocID="{5A7D66EA-38BD-4A3C-8944-386B31555A2A}" presName="aSpace2" presStyleCnt="0"/>
      <dgm:spPr/>
    </dgm:pt>
    <dgm:pt modelId="{7BF93DAB-99D1-43EE-AD67-696CE5502436}" type="pres">
      <dgm:prSet presAssocID="{92A31645-D9CF-42B7-94A5-6E47DEACE22A}" presName="childNode" presStyleLbl="node1" presStyleIdx="14" presStyleCnt="29">
        <dgm:presLayoutVars>
          <dgm:bulletEnabled val="1"/>
        </dgm:presLayoutVars>
      </dgm:prSet>
      <dgm:spPr/>
    </dgm:pt>
    <dgm:pt modelId="{4798F8B8-46BA-49B2-BFAE-31D14E325E44}" type="pres">
      <dgm:prSet presAssocID="{43DA51CC-0431-4501-B517-F11C7942148E}" presName="aSpace" presStyleCnt="0"/>
      <dgm:spPr/>
    </dgm:pt>
    <dgm:pt modelId="{BC765CDB-6056-455B-8AEC-EA656AB63077}" type="pres">
      <dgm:prSet presAssocID="{E0DBADF0-CF4D-4319-A8E4-DFE60C331F96}" presName="compNode" presStyleCnt="0"/>
      <dgm:spPr/>
    </dgm:pt>
    <dgm:pt modelId="{005875BE-1340-48ED-867F-9595BD9ACCBD}" type="pres">
      <dgm:prSet presAssocID="{E0DBADF0-CF4D-4319-A8E4-DFE60C331F96}" presName="aNode" presStyleLbl="bgShp" presStyleIdx="3" presStyleCnt="5"/>
      <dgm:spPr/>
    </dgm:pt>
    <dgm:pt modelId="{A82E7E13-266F-4B24-9A78-396A1FD87091}" type="pres">
      <dgm:prSet presAssocID="{E0DBADF0-CF4D-4319-A8E4-DFE60C331F96}" presName="textNode" presStyleLbl="bgShp" presStyleIdx="3" presStyleCnt="5"/>
      <dgm:spPr/>
    </dgm:pt>
    <dgm:pt modelId="{213540DE-84CF-4098-9A04-879C9E210D23}" type="pres">
      <dgm:prSet presAssocID="{E0DBADF0-CF4D-4319-A8E4-DFE60C331F96}" presName="compChildNode" presStyleCnt="0"/>
      <dgm:spPr/>
    </dgm:pt>
    <dgm:pt modelId="{1B9532B6-0A3D-47C0-8084-24F3D7B5CCB4}" type="pres">
      <dgm:prSet presAssocID="{E0DBADF0-CF4D-4319-A8E4-DFE60C331F96}" presName="theInnerList" presStyleCnt="0"/>
      <dgm:spPr/>
    </dgm:pt>
    <dgm:pt modelId="{72BB9F6C-0E21-4717-84DE-1898FEFE73DC}" type="pres">
      <dgm:prSet presAssocID="{5395784C-E371-44D9-8E09-6C609AE647AF}" presName="childNode" presStyleLbl="node1" presStyleIdx="15" presStyleCnt="29">
        <dgm:presLayoutVars>
          <dgm:bulletEnabled val="1"/>
        </dgm:presLayoutVars>
      </dgm:prSet>
      <dgm:spPr/>
    </dgm:pt>
    <dgm:pt modelId="{57AE7BE7-7626-4F2C-8395-861A0AB4611B}" type="pres">
      <dgm:prSet presAssocID="{5395784C-E371-44D9-8E09-6C609AE647AF}" presName="aSpace2" presStyleCnt="0"/>
      <dgm:spPr/>
    </dgm:pt>
    <dgm:pt modelId="{CDAD102B-2A90-4A89-82DC-E189A46238D2}" type="pres">
      <dgm:prSet presAssocID="{3A5B8825-AA09-4197-A53A-D46F4D025F08}" presName="childNode" presStyleLbl="node1" presStyleIdx="16" presStyleCnt="29">
        <dgm:presLayoutVars>
          <dgm:bulletEnabled val="1"/>
        </dgm:presLayoutVars>
      </dgm:prSet>
      <dgm:spPr/>
    </dgm:pt>
    <dgm:pt modelId="{3B4F4FB9-3C6F-4905-9DB3-A90952808A3B}" type="pres">
      <dgm:prSet presAssocID="{3A5B8825-AA09-4197-A53A-D46F4D025F08}" presName="aSpace2" presStyleCnt="0"/>
      <dgm:spPr/>
    </dgm:pt>
    <dgm:pt modelId="{9700AD4F-4058-45C8-9666-0B10C869B26B}" type="pres">
      <dgm:prSet presAssocID="{F01530EC-80D8-4BED-A413-B7C316D616E7}" presName="childNode" presStyleLbl="node1" presStyleIdx="17" presStyleCnt="29">
        <dgm:presLayoutVars>
          <dgm:bulletEnabled val="1"/>
        </dgm:presLayoutVars>
      </dgm:prSet>
      <dgm:spPr/>
    </dgm:pt>
    <dgm:pt modelId="{E11B7FAA-E563-441D-AF9B-4321B5467AEA}" type="pres">
      <dgm:prSet presAssocID="{F01530EC-80D8-4BED-A413-B7C316D616E7}" presName="aSpace2" presStyleCnt="0"/>
      <dgm:spPr/>
    </dgm:pt>
    <dgm:pt modelId="{C24E3E33-2DE2-497A-916E-EF11AD90E366}" type="pres">
      <dgm:prSet presAssocID="{1475C9ED-EA61-4B83-A43C-C65371A624A8}" presName="childNode" presStyleLbl="node1" presStyleIdx="18" presStyleCnt="29">
        <dgm:presLayoutVars>
          <dgm:bulletEnabled val="1"/>
        </dgm:presLayoutVars>
      </dgm:prSet>
      <dgm:spPr/>
    </dgm:pt>
    <dgm:pt modelId="{5B98AE5E-EC33-42BF-AD95-66F023252C81}" type="pres">
      <dgm:prSet presAssocID="{1475C9ED-EA61-4B83-A43C-C65371A624A8}" presName="aSpace2" presStyleCnt="0"/>
      <dgm:spPr/>
    </dgm:pt>
    <dgm:pt modelId="{946C66B6-6453-43E4-8728-154EEE00CA1C}" type="pres">
      <dgm:prSet presAssocID="{DDD41430-C256-4E5E-904F-6161E011670E}" presName="childNode" presStyleLbl="node1" presStyleIdx="19" presStyleCnt="29">
        <dgm:presLayoutVars>
          <dgm:bulletEnabled val="1"/>
        </dgm:presLayoutVars>
      </dgm:prSet>
      <dgm:spPr/>
    </dgm:pt>
    <dgm:pt modelId="{1A669AD6-CF6B-4987-9983-04D7159B254C}" type="pres">
      <dgm:prSet presAssocID="{DDD41430-C256-4E5E-904F-6161E011670E}" presName="aSpace2" presStyleCnt="0"/>
      <dgm:spPr/>
    </dgm:pt>
    <dgm:pt modelId="{9A9ACF35-BFD1-4D04-BF2E-BF12763D22E5}" type="pres">
      <dgm:prSet presAssocID="{1415661F-8003-4029-80DC-FCB310E38B36}" presName="childNode" presStyleLbl="node1" presStyleIdx="20" presStyleCnt="29">
        <dgm:presLayoutVars>
          <dgm:bulletEnabled val="1"/>
        </dgm:presLayoutVars>
      </dgm:prSet>
      <dgm:spPr/>
    </dgm:pt>
    <dgm:pt modelId="{BF02C8DD-CA0C-40BC-963A-D20CF65A5A76}" type="pres">
      <dgm:prSet presAssocID="{1415661F-8003-4029-80DC-FCB310E38B36}" presName="aSpace2" presStyleCnt="0"/>
      <dgm:spPr/>
    </dgm:pt>
    <dgm:pt modelId="{A39E212D-1525-4AD7-9C2D-08464FE4A7F9}" type="pres">
      <dgm:prSet presAssocID="{9BBB8840-FFDB-4E48-8CB8-587A2D0D21CA}" presName="childNode" presStyleLbl="node1" presStyleIdx="21" presStyleCnt="29">
        <dgm:presLayoutVars>
          <dgm:bulletEnabled val="1"/>
        </dgm:presLayoutVars>
      </dgm:prSet>
      <dgm:spPr/>
    </dgm:pt>
    <dgm:pt modelId="{C10D5B30-4B7E-4842-9D18-572DFCE84C20}" type="pres">
      <dgm:prSet presAssocID="{E0DBADF0-CF4D-4319-A8E4-DFE60C331F96}" presName="aSpace" presStyleCnt="0"/>
      <dgm:spPr/>
    </dgm:pt>
    <dgm:pt modelId="{99C7565D-3874-4133-83D1-63A0D7AB105E}" type="pres">
      <dgm:prSet presAssocID="{59907681-9825-4E02-86CE-B5828169E99B}" presName="compNode" presStyleCnt="0"/>
      <dgm:spPr/>
    </dgm:pt>
    <dgm:pt modelId="{A6123F09-E244-4532-9318-8ADFC82CB36A}" type="pres">
      <dgm:prSet presAssocID="{59907681-9825-4E02-86CE-B5828169E99B}" presName="aNode" presStyleLbl="bgShp" presStyleIdx="4" presStyleCnt="5"/>
      <dgm:spPr/>
    </dgm:pt>
    <dgm:pt modelId="{CD42E330-78CD-4D69-9F1B-624930B43D30}" type="pres">
      <dgm:prSet presAssocID="{59907681-9825-4E02-86CE-B5828169E99B}" presName="textNode" presStyleLbl="bgShp" presStyleIdx="4" presStyleCnt="5"/>
      <dgm:spPr/>
    </dgm:pt>
    <dgm:pt modelId="{D3B12E6A-39B6-42EF-9057-AFB9C2AE3CBE}" type="pres">
      <dgm:prSet presAssocID="{59907681-9825-4E02-86CE-B5828169E99B}" presName="compChildNode" presStyleCnt="0"/>
      <dgm:spPr/>
    </dgm:pt>
    <dgm:pt modelId="{E98808DB-E0B3-491E-9396-A4E2DC87BD57}" type="pres">
      <dgm:prSet presAssocID="{59907681-9825-4E02-86CE-B5828169E99B}" presName="theInnerList" presStyleCnt="0"/>
      <dgm:spPr/>
    </dgm:pt>
    <dgm:pt modelId="{B1A25684-AC58-412A-91C0-864EB5778560}" type="pres">
      <dgm:prSet presAssocID="{C886AC56-D89B-465C-AEF8-5320F71F1A8D}" presName="childNode" presStyleLbl="node1" presStyleIdx="22" presStyleCnt="29">
        <dgm:presLayoutVars>
          <dgm:bulletEnabled val="1"/>
        </dgm:presLayoutVars>
      </dgm:prSet>
      <dgm:spPr/>
    </dgm:pt>
    <dgm:pt modelId="{9D3CDF0D-B688-4E5C-B8AA-2F06B4D0B769}" type="pres">
      <dgm:prSet presAssocID="{C886AC56-D89B-465C-AEF8-5320F71F1A8D}" presName="aSpace2" presStyleCnt="0"/>
      <dgm:spPr/>
    </dgm:pt>
    <dgm:pt modelId="{A935CD36-E91C-4BF5-AE56-AB1308447430}" type="pres">
      <dgm:prSet presAssocID="{39145AEF-ECFB-44DD-B161-16FC9054618C}" presName="childNode" presStyleLbl="node1" presStyleIdx="23" presStyleCnt="29">
        <dgm:presLayoutVars>
          <dgm:bulletEnabled val="1"/>
        </dgm:presLayoutVars>
      </dgm:prSet>
      <dgm:spPr/>
    </dgm:pt>
    <dgm:pt modelId="{52028B08-AEC1-4813-A4B5-50C1D5DEBC61}" type="pres">
      <dgm:prSet presAssocID="{39145AEF-ECFB-44DD-B161-16FC9054618C}" presName="aSpace2" presStyleCnt="0"/>
      <dgm:spPr/>
    </dgm:pt>
    <dgm:pt modelId="{3EDC62A0-E8DC-4E51-9C10-39D5A2740FD6}" type="pres">
      <dgm:prSet presAssocID="{C0FBE742-D007-4ED9-A51D-3ED492DBDB01}" presName="childNode" presStyleLbl="node1" presStyleIdx="24" presStyleCnt="29">
        <dgm:presLayoutVars>
          <dgm:bulletEnabled val="1"/>
        </dgm:presLayoutVars>
      </dgm:prSet>
      <dgm:spPr/>
    </dgm:pt>
    <dgm:pt modelId="{BFAEEB27-6A81-4415-99B4-9FC90D759A02}" type="pres">
      <dgm:prSet presAssocID="{C0FBE742-D007-4ED9-A51D-3ED492DBDB01}" presName="aSpace2" presStyleCnt="0"/>
      <dgm:spPr/>
    </dgm:pt>
    <dgm:pt modelId="{288B7C80-2CD3-4F79-8621-AC835F127F49}" type="pres">
      <dgm:prSet presAssocID="{3FB30E3A-18DD-44FD-87AE-22DC0BB153C3}" presName="childNode" presStyleLbl="node1" presStyleIdx="25" presStyleCnt="29">
        <dgm:presLayoutVars>
          <dgm:bulletEnabled val="1"/>
        </dgm:presLayoutVars>
      </dgm:prSet>
      <dgm:spPr/>
    </dgm:pt>
    <dgm:pt modelId="{E1872A3A-9A1A-4DEA-8C1B-7F4635902218}" type="pres">
      <dgm:prSet presAssocID="{3FB30E3A-18DD-44FD-87AE-22DC0BB153C3}" presName="aSpace2" presStyleCnt="0"/>
      <dgm:spPr/>
    </dgm:pt>
    <dgm:pt modelId="{9F957528-A44A-4AAA-812A-55522015EEA2}" type="pres">
      <dgm:prSet presAssocID="{14D2A81E-4364-49C9-BC18-03EBE4CD4752}" presName="childNode" presStyleLbl="node1" presStyleIdx="26" presStyleCnt="29">
        <dgm:presLayoutVars>
          <dgm:bulletEnabled val="1"/>
        </dgm:presLayoutVars>
      </dgm:prSet>
      <dgm:spPr/>
    </dgm:pt>
    <dgm:pt modelId="{F3DDBABE-9DD5-477A-9FD2-BCF7EC57CF20}" type="pres">
      <dgm:prSet presAssocID="{14D2A81E-4364-49C9-BC18-03EBE4CD4752}" presName="aSpace2" presStyleCnt="0"/>
      <dgm:spPr/>
    </dgm:pt>
    <dgm:pt modelId="{47EC3A28-834C-4393-A5B1-9AD37FF85B9F}" type="pres">
      <dgm:prSet presAssocID="{34564040-E4C2-440D-9760-4A0E946B96B9}" presName="childNode" presStyleLbl="node1" presStyleIdx="27" presStyleCnt="29">
        <dgm:presLayoutVars>
          <dgm:bulletEnabled val="1"/>
        </dgm:presLayoutVars>
      </dgm:prSet>
      <dgm:spPr/>
    </dgm:pt>
    <dgm:pt modelId="{A787F475-02B6-490B-A5E9-DE0D458739FD}" type="pres">
      <dgm:prSet presAssocID="{34564040-E4C2-440D-9760-4A0E946B96B9}" presName="aSpace2" presStyleCnt="0"/>
      <dgm:spPr/>
    </dgm:pt>
    <dgm:pt modelId="{4AC77E3D-7748-4276-AE7E-EE7143615D74}" type="pres">
      <dgm:prSet presAssocID="{D49F0D45-3393-4CDC-A629-D2E5D541ACA5}" presName="childNode" presStyleLbl="node1" presStyleIdx="28" presStyleCnt="29">
        <dgm:presLayoutVars>
          <dgm:bulletEnabled val="1"/>
        </dgm:presLayoutVars>
      </dgm:prSet>
      <dgm:spPr/>
    </dgm:pt>
  </dgm:ptLst>
  <dgm:cxnLst>
    <dgm:cxn modelId="{5BB1B602-59DD-44D9-9E6A-568B51C5301A}" srcId="{59907681-9825-4E02-86CE-B5828169E99B}" destId="{3FB30E3A-18DD-44FD-87AE-22DC0BB153C3}" srcOrd="3" destOrd="0" parTransId="{0C7C172C-B425-4B05-8C83-8CFF0252EFF6}" sibTransId="{14430182-34CB-429C-8365-0DEA941C017E}"/>
    <dgm:cxn modelId="{3C88C905-8A30-443C-BA2F-4401110DEA3A}" srcId="{1E53D4B6-0AC6-4FB5-A0A9-F7F3E0AD57CA}" destId="{D5AFB21E-5E62-4A56-B3AC-167BCB6BEC67}" srcOrd="0" destOrd="0" parTransId="{E73E580D-0F60-4475-8944-B825F7FB0A9E}" sibTransId="{D8985F96-98F2-4205-9128-EFB719810742}"/>
    <dgm:cxn modelId="{D55CF806-7335-4BDA-901A-1EC43355F513}" srcId="{E0DBADF0-CF4D-4319-A8E4-DFE60C331F96}" destId="{F01530EC-80D8-4BED-A413-B7C316D616E7}" srcOrd="2" destOrd="0" parTransId="{98F6A019-F067-4B2B-B480-9C0AE6336E1D}" sibTransId="{1ADD8FC6-5FF8-4B4F-BC85-8654FD51FDFB}"/>
    <dgm:cxn modelId="{91FEF908-9317-431A-AA9A-9DD30EF47C77}" type="presOf" srcId="{4755F976-90E5-496B-ABE9-EF4086B87F83}" destId="{9F5BDA9E-6EEE-44B3-9D9E-F8EC3B9BDDA9}" srcOrd="0" destOrd="0" presId="urn:microsoft.com/office/officeart/2005/8/layout/lProcess2"/>
    <dgm:cxn modelId="{F527670A-A965-4762-B86F-7F28C5A88F95}" type="presOf" srcId="{AA9255F9-5203-4230-B13D-6339295E78A1}" destId="{B382167D-A477-484C-8FCB-08FABAFC63E9}" srcOrd="0" destOrd="0" presId="urn:microsoft.com/office/officeart/2005/8/layout/lProcess2"/>
    <dgm:cxn modelId="{2F5B7E0B-3DF0-4ECA-9F0B-C8A10EC682D1}" srcId="{D5AFB21E-5E62-4A56-B3AC-167BCB6BEC67}" destId="{9B7544A3-9EB7-45BF-919C-518381945504}" srcOrd="0" destOrd="0" parTransId="{CF843853-28B1-4730-9AF8-D595B5198DD1}" sibTransId="{7378A2CA-F771-4F05-ABE2-F06351E4E59D}"/>
    <dgm:cxn modelId="{0D9EEF0E-21F0-4C18-BA71-CCCFA84EA5D1}" type="presOf" srcId="{43DA51CC-0431-4501-B517-F11C7942148E}" destId="{1E4F3AFC-6AD6-4D18-9FBE-C734BDB33FCB}" srcOrd="0" destOrd="0" presId="urn:microsoft.com/office/officeart/2005/8/layout/lProcess2"/>
    <dgm:cxn modelId="{39019519-976D-44A9-96A8-0617014E45F8}" type="presOf" srcId="{9B7544A3-9EB7-45BF-919C-518381945504}" destId="{535465BC-3B78-412B-803C-310A73C4E7B5}" srcOrd="0" destOrd="0" presId="urn:microsoft.com/office/officeart/2005/8/layout/lProcess2"/>
    <dgm:cxn modelId="{BF5F7E22-7EF7-46FD-A3C8-8D6FE397C91F}" srcId="{D5AFB21E-5E62-4A56-B3AC-167BCB6BEC67}" destId="{05885A6E-4A85-4F1D-B368-294A16996286}" srcOrd="2" destOrd="0" parTransId="{78C327B2-62B5-43E6-BB16-DC1C3A079C25}" sibTransId="{66EE9E91-1787-4414-B4E2-E1E97E89406D}"/>
    <dgm:cxn modelId="{487CFF22-1173-455E-91ED-8C7FBC9ECFE8}" type="presOf" srcId="{43DA51CC-0431-4501-B517-F11C7942148E}" destId="{E5DC419D-049F-4850-A416-27457F533111}" srcOrd="1" destOrd="0" presId="urn:microsoft.com/office/officeart/2005/8/layout/lProcess2"/>
    <dgm:cxn modelId="{D6C3B523-A68B-4E03-889A-0CEF3F1B23C4}" srcId="{E0DBADF0-CF4D-4319-A8E4-DFE60C331F96}" destId="{3A5B8825-AA09-4197-A53A-D46F4D025F08}" srcOrd="1" destOrd="0" parTransId="{8783CDE3-F9B3-4EED-BB43-8AD3171EBF05}" sibTransId="{72E7C565-688A-4349-9CA1-C85D860F1455}"/>
    <dgm:cxn modelId="{ECF66C27-EDC4-428E-8554-CC645950AC0A}" type="presOf" srcId="{D6B6008F-203F-4602-948D-E198B97A9C07}" destId="{1791B1AB-B5BB-4929-9E82-7AFA486BBF75}" srcOrd="0" destOrd="0" presId="urn:microsoft.com/office/officeart/2005/8/layout/lProcess2"/>
    <dgm:cxn modelId="{54537027-2039-40BC-AF26-5C11232138FD}" srcId="{E0DBADF0-CF4D-4319-A8E4-DFE60C331F96}" destId="{DDD41430-C256-4E5E-904F-6161E011670E}" srcOrd="4" destOrd="0" parTransId="{E1B9C54A-3163-43C5-80A7-817ECFE4A817}" sibTransId="{C750A8F3-B034-4C05-9979-D32ACEE79479}"/>
    <dgm:cxn modelId="{BFDB8C2B-5B7B-4CC7-8E2C-F0626A9A45B3}" type="presOf" srcId="{C886AC56-D89B-465C-AEF8-5320F71F1A8D}" destId="{B1A25684-AC58-412A-91C0-864EB5778560}" srcOrd="0" destOrd="0" presId="urn:microsoft.com/office/officeart/2005/8/layout/lProcess2"/>
    <dgm:cxn modelId="{041EAC2D-2A0C-4256-868A-B1AD9F050881}" type="presOf" srcId="{34564040-E4C2-440D-9760-4A0E946B96B9}" destId="{47EC3A28-834C-4393-A5B1-9AD37FF85B9F}" srcOrd="0" destOrd="0" presId="urn:microsoft.com/office/officeart/2005/8/layout/lProcess2"/>
    <dgm:cxn modelId="{4BA7DE2D-2C27-42F8-B446-9AA330ECD47C}" srcId="{E0DBADF0-CF4D-4319-A8E4-DFE60C331F96}" destId="{9BBB8840-FFDB-4E48-8CB8-587A2D0D21CA}" srcOrd="6" destOrd="0" parTransId="{A42F2419-10F9-40EA-ACD1-43C0BC343021}" sibTransId="{7DFE7823-20C3-4D5B-947A-CC431929AD76}"/>
    <dgm:cxn modelId="{FD43CD34-DC78-437C-A918-ACE633847F64}" srcId="{D5AFB21E-5E62-4A56-B3AC-167BCB6BEC67}" destId="{9591A248-8EA7-46C0-A8F7-94417157A225}" srcOrd="3" destOrd="0" parTransId="{841ADF8F-ECF1-4A32-95C1-DC75CE7E8B64}" sibTransId="{F8ADFF41-BAC1-4526-9461-FC2BAF68B81D}"/>
    <dgm:cxn modelId="{B848D835-B9EA-4ACA-837A-A43F70B16A9C}" type="presOf" srcId="{F01530EC-80D8-4BED-A413-B7C316D616E7}" destId="{9700AD4F-4058-45C8-9666-0B10C869B26B}" srcOrd="0" destOrd="0" presId="urn:microsoft.com/office/officeart/2005/8/layout/lProcess2"/>
    <dgm:cxn modelId="{D2BA7B36-E341-4BDF-A60F-CA2CD740656E}" srcId="{AA9255F9-5203-4230-B13D-6339295E78A1}" destId="{4755F976-90E5-496B-ABE9-EF4086B87F83}" srcOrd="4" destOrd="0" parTransId="{026B3535-AC67-4D9E-8966-6E4DF95A4A37}" sibTransId="{3971DEE7-1496-4555-89BD-79EAEBAADC5E}"/>
    <dgm:cxn modelId="{5913E436-4A13-4193-AA3F-0F231472F098}" type="presOf" srcId="{5493C670-008D-4FB2-910E-976E3A867F90}" destId="{F60F4420-35AE-4B7F-8810-B1C21D3A1BFF}" srcOrd="0" destOrd="0" presId="urn:microsoft.com/office/officeart/2005/8/layout/lProcess2"/>
    <dgm:cxn modelId="{D2CA3C39-81E5-4C44-B254-33EF8BA20116}" srcId="{AA9255F9-5203-4230-B13D-6339295E78A1}" destId="{87C70BDE-A676-4F06-B762-483DB3EE721B}" srcOrd="1" destOrd="0" parTransId="{C9EB530A-8CD0-4735-B303-32BC5FA3BE74}" sibTransId="{56CD8D92-EA4A-4958-B2AA-242FABB1B998}"/>
    <dgm:cxn modelId="{D489BB3C-3BD4-43A9-80FC-E8CC1239A265}" srcId="{43DA51CC-0431-4501-B517-F11C7942148E}" destId="{92A31645-D9CF-42B7-94A5-6E47DEACE22A}" srcOrd="4" destOrd="0" parTransId="{7554F3CF-6273-4EDF-92E7-919221D099D5}" sibTransId="{0B5A8663-FD6E-4B27-B007-069930992C93}"/>
    <dgm:cxn modelId="{A591AC3F-F65D-43FE-BFD0-CAB1CCE7C6A2}" type="presOf" srcId="{3778E13E-ED5C-4B16-A47C-A76C2CD39B59}" destId="{F93607EA-2143-4808-9269-3B16443BBFA1}" srcOrd="0" destOrd="0" presId="urn:microsoft.com/office/officeart/2005/8/layout/lProcess2"/>
    <dgm:cxn modelId="{51B8335B-E77E-4DD0-944E-6D7B65F40AB7}" type="presOf" srcId="{6F25B89D-17BA-417C-889F-77A264B89EA8}" destId="{153D884D-156E-4D87-B55E-FBBEEF9FB630}" srcOrd="0" destOrd="0" presId="urn:microsoft.com/office/officeart/2005/8/layout/lProcess2"/>
    <dgm:cxn modelId="{BEBC795D-0D00-4437-B88E-F8E31EB67763}" srcId="{1E53D4B6-0AC6-4FB5-A0A9-F7F3E0AD57CA}" destId="{E0DBADF0-CF4D-4319-A8E4-DFE60C331F96}" srcOrd="3" destOrd="0" parTransId="{E0FBA916-63CE-4F70-B7BE-B7B2C79BB274}" sibTransId="{3C369289-F291-4D21-954B-D2A6FF84F3D8}"/>
    <dgm:cxn modelId="{4227BC61-3EF0-43F9-8DC9-BFC71F07E1FB}" type="presOf" srcId="{3A5B8825-AA09-4197-A53A-D46F4D025F08}" destId="{CDAD102B-2A90-4A89-82DC-E189A46238D2}" srcOrd="0" destOrd="0" presId="urn:microsoft.com/office/officeart/2005/8/layout/lProcess2"/>
    <dgm:cxn modelId="{2A72AE62-9F79-4EB7-A3E4-6ED79E9CC38A}" srcId="{43DA51CC-0431-4501-B517-F11C7942148E}" destId="{5A7D66EA-38BD-4A3C-8944-386B31555A2A}" srcOrd="3" destOrd="0" parTransId="{DD99AA98-1EB4-41BF-86F6-CA66107889D9}" sibTransId="{D46DAD04-1E66-4C97-BFE0-FB97F97F7872}"/>
    <dgm:cxn modelId="{DBF2F062-1CC7-4159-BE59-CFC3F1CF39E6}" type="presOf" srcId="{59907681-9825-4E02-86CE-B5828169E99B}" destId="{CD42E330-78CD-4D69-9F1B-624930B43D30}" srcOrd="1" destOrd="0" presId="urn:microsoft.com/office/officeart/2005/8/layout/lProcess2"/>
    <dgm:cxn modelId="{25B62C44-2C42-44BD-BD48-7B6B900B6C8D}" srcId="{59907681-9825-4E02-86CE-B5828169E99B}" destId="{C886AC56-D89B-465C-AEF8-5320F71F1A8D}" srcOrd="0" destOrd="0" parTransId="{0EF676F6-C81E-4456-B638-21D17A82086D}" sibTransId="{C34F7A62-5E29-4F39-B6D7-042F5F565033}"/>
    <dgm:cxn modelId="{4FFCC764-0480-4FCA-8F9D-C81D6F6FF32D}" type="presOf" srcId="{14D2A81E-4364-49C9-BC18-03EBE4CD4752}" destId="{9F957528-A44A-4AAA-812A-55522015EEA2}" srcOrd="0" destOrd="0" presId="urn:microsoft.com/office/officeart/2005/8/layout/lProcess2"/>
    <dgm:cxn modelId="{492A9765-B952-4014-B6D7-42D5BE3C2545}" type="presOf" srcId="{3D333AD3-4C97-4313-82C7-EABC9030FEFD}" destId="{95A7DB3B-3B50-435B-9964-52E950B0F6ED}" srcOrd="0" destOrd="0" presId="urn:microsoft.com/office/officeart/2005/8/layout/lProcess2"/>
    <dgm:cxn modelId="{043C6549-0284-44B1-BE56-9B9646016777}" srcId="{1E53D4B6-0AC6-4FB5-A0A9-F7F3E0AD57CA}" destId="{AA9255F9-5203-4230-B13D-6339295E78A1}" srcOrd="1" destOrd="0" parTransId="{70226206-A36E-4CB4-8767-950434BAF285}" sibTransId="{77029AA6-AD80-4E77-824F-F7E48DE4A205}"/>
    <dgm:cxn modelId="{1D39794B-D541-449C-BBAF-C3ED7B1D2F08}" srcId="{59907681-9825-4E02-86CE-B5828169E99B}" destId="{D49F0D45-3393-4CDC-A629-D2E5D541ACA5}" srcOrd="6" destOrd="0" parTransId="{9546DF15-B05E-41E6-838D-D0412FF95E36}" sibTransId="{5FC40653-DCB5-48B9-A64D-BC8FB46D7E19}"/>
    <dgm:cxn modelId="{D2EB9C6B-E33F-490F-A232-AD3B2EBB72C0}" srcId="{AA9255F9-5203-4230-B13D-6339295E78A1}" destId="{3D333AD3-4C97-4313-82C7-EABC9030FEFD}" srcOrd="0" destOrd="0" parTransId="{4427ACA5-685E-48F1-99F4-556AF6F34FD3}" sibTransId="{757D3B4B-1169-4019-BDCB-A353F70D4519}"/>
    <dgm:cxn modelId="{8DA5FD4D-B16A-4535-BBC1-E3B3030FA232}" type="presOf" srcId="{9BBB8840-FFDB-4E48-8CB8-587A2D0D21CA}" destId="{A39E212D-1525-4AD7-9C2D-08464FE4A7F9}" srcOrd="0" destOrd="0" presId="urn:microsoft.com/office/officeart/2005/8/layout/lProcess2"/>
    <dgm:cxn modelId="{77A9AA6E-0E67-4CE2-B893-05E2AEBAFC1E}" srcId="{43DA51CC-0431-4501-B517-F11C7942148E}" destId="{DE52FDD1-2935-49D9-B822-AC29F0F862A5}" srcOrd="2" destOrd="0" parTransId="{6E9FB86C-2D84-4872-AFA6-E2A97ADB41D0}" sibTransId="{DCFE5305-4371-47E7-8186-DE374554C1E6}"/>
    <dgm:cxn modelId="{67B3504F-8A22-4EC9-92DB-7B296FB7F1BB}" srcId="{AA9255F9-5203-4230-B13D-6339295E78A1}" destId="{5493C670-008D-4FB2-910E-976E3A867F90}" srcOrd="3" destOrd="0" parTransId="{C674892F-AAB8-4E5C-8556-462FBAC2CEBE}" sibTransId="{D59E81AC-1302-4E33-9EE6-CFBD410E9D6B}"/>
    <dgm:cxn modelId="{57A19070-A411-46EB-A296-54468F3D54FA}" type="presOf" srcId="{5AF4FD64-94DD-4AF3-8FBB-9957E83E17BF}" destId="{A8049A44-51DB-4239-B07E-54482BAB3305}" srcOrd="0" destOrd="0" presId="urn:microsoft.com/office/officeart/2005/8/layout/lProcess2"/>
    <dgm:cxn modelId="{00392372-44A9-49B9-88E9-95798AE8DD37}" srcId="{43DA51CC-0431-4501-B517-F11C7942148E}" destId="{3778E13E-ED5C-4B16-A47C-A76C2CD39B59}" srcOrd="0" destOrd="0" parTransId="{3571E385-110D-4BDD-955C-02EEFEADA250}" sibTransId="{425FA070-F864-4F08-97CA-A844257754B2}"/>
    <dgm:cxn modelId="{59163454-8A37-49D0-B772-360D72E631A5}" type="presOf" srcId="{D5AFB21E-5E62-4A56-B3AC-167BCB6BEC67}" destId="{252052D9-1FD9-4DA4-B5D3-CE89604ACAC5}" srcOrd="0" destOrd="0" presId="urn:microsoft.com/office/officeart/2005/8/layout/lProcess2"/>
    <dgm:cxn modelId="{E673AB54-59D1-4681-A041-59050484CA10}" type="presOf" srcId="{C0FBE742-D007-4ED9-A51D-3ED492DBDB01}" destId="{3EDC62A0-E8DC-4E51-9C10-39D5A2740FD6}" srcOrd="0" destOrd="0" presId="urn:microsoft.com/office/officeart/2005/8/layout/lProcess2"/>
    <dgm:cxn modelId="{E2C77859-B3E3-444E-824F-7655DBC3D494}" srcId="{59907681-9825-4E02-86CE-B5828169E99B}" destId="{C0FBE742-D007-4ED9-A51D-3ED492DBDB01}" srcOrd="2" destOrd="0" parTransId="{82B02FE7-E5C1-4CC1-8258-4DF6574F6778}" sibTransId="{1B2959E2-98C4-4E2D-B091-508A771FCCD4}"/>
    <dgm:cxn modelId="{7C66EF5A-FFE7-47BC-9FA9-E8E14F3E23A6}" srcId="{E0DBADF0-CF4D-4319-A8E4-DFE60C331F96}" destId="{1415661F-8003-4029-80DC-FCB310E38B36}" srcOrd="5" destOrd="0" parTransId="{B7BE0D5E-BD64-4D2B-B9A2-FFA7C202D8B2}" sibTransId="{C41C6DEE-30C8-4B57-9E63-2E25D92E1407}"/>
    <dgm:cxn modelId="{44B71D7E-7A57-4DF9-B7D5-D3B6A55008B2}" type="presOf" srcId="{59907681-9825-4E02-86CE-B5828169E99B}" destId="{A6123F09-E244-4532-9318-8ADFC82CB36A}" srcOrd="0" destOrd="0" presId="urn:microsoft.com/office/officeart/2005/8/layout/lProcess2"/>
    <dgm:cxn modelId="{B463F07E-C6D5-4525-885E-6D0C4FCB82FD}" type="presOf" srcId="{1E53D4B6-0AC6-4FB5-A0A9-F7F3E0AD57CA}" destId="{476DFB97-12F2-4E7C-8D66-2EE08A84BF12}" srcOrd="0" destOrd="0" presId="urn:microsoft.com/office/officeart/2005/8/layout/lProcess2"/>
    <dgm:cxn modelId="{ACC40882-58EB-4367-A31A-1AEFB9A4F68E}" type="presOf" srcId="{D5AFB21E-5E62-4A56-B3AC-167BCB6BEC67}" destId="{E4AC7EBC-F4E3-4C65-9483-6332ABE7B5DD}" srcOrd="1" destOrd="0" presId="urn:microsoft.com/office/officeart/2005/8/layout/lProcess2"/>
    <dgm:cxn modelId="{1D892A8B-A55D-4AF0-AEBA-387415746D54}" type="presOf" srcId="{1475C9ED-EA61-4B83-A43C-C65371A624A8}" destId="{C24E3E33-2DE2-497A-916E-EF11AD90E366}" srcOrd="0" destOrd="0" presId="urn:microsoft.com/office/officeart/2005/8/layout/lProcess2"/>
    <dgm:cxn modelId="{BCF6B48D-A10D-4712-B292-D50A58177195}" srcId="{E0DBADF0-CF4D-4319-A8E4-DFE60C331F96}" destId="{1475C9ED-EA61-4B83-A43C-C65371A624A8}" srcOrd="3" destOrd="0" parTransId="{3A98D3CB-5943-4B52-9EB8-945E52195075}" sibTransId="{4C95B461-7330-4881-A3D4-E5EC696869DC}"/>
    <dgm:cxn modelId="{6887038F-0EF0-46E4-80F5-31C19D9EF1F3}" type="presOf" srcId="{DDD41430-C256-4E5E-904F-6161E011670E}" destId="{946C66B6-6453-43E4-8728-154EEE00CA1C}" srcOrd="0" destOrd="0" presId="urn:microsoft.com/office/officeart/2005/8/layout/lProcess2"/>
    <dgm:cxn modelId="{2EEB319A-355E-4820-96F2-A2403A194172}" type="presOf" srcId="{D49F0D45-3393-4CDC-A629-D2E5D541ACA5}" destId="{4AC77E3D-7748-4276-AE7E-EE7143615D74}" srcOrd="0" destOrd="0" presId="urn:microsoft.com/office/officeart/2005/8/layout/lProcess2"/>
    <dgm:cxn modelId="{3C4C489C-97D4-4B06-AB05-B21650AB39DF}" type="presOf" srcId="{9591A248-8EA7-46C0-A8F7-94417157A225}" destId="{E5681525-B778-4484-A0E8-4E67FF5B4025}" srcOrd="0" destOrd="0" presId="urn:microsoft.com/office/officeart/2005/8/layout/lProcess2"/>
    <dgm:cxn modelId="{16338E9D-91ED-4ABB-8377-4D5B3E6C8C13}" type="presOf" srcId="{87C70BDE-A676-4F06-B762-483DB3EE721B}" destId="{CE8D9F97-FA38-4EBF-B930-849CAB51FB60}" srcOrd="0" destOrd="0" presId="urn:microsoft.com/office/officeart/2005/8/layout/lProcess2"/>
    <dgm:cxn modelId="{CCDD34A1-0C11-422A-B218-B4021EABF3DD}" type="presOf" srcId="{39145AEF-ECFB-44DD-B161-16FC9054618C}" destId="{A935CD36-E91C-4BF5-AE56-AB1308447430}" srcOrd="0" destOrd="0" presId="urn:microsoft.com/office/officeart/2005/8/layout/lProcess2"/>
    <dgm:cxn modelId="{AB8B7FA2-1B74-431F-B005-AC0E75D4A262}" srcId="{D5AFB21E-5E62-4A56-B3AC-167BCB6BEC67}" destId="{1900EBA1-5246-4BC4-AF7C-C5995A0253C9}" srcOrd="4" destOrd="0" parTransId="{2E30A4ED-B2AB-4FDD-9A11-FCF1EC1ED4B2}" sibTransId="{EB2A576C-6AA0-437A-ADA2-3F30C1867F55}"/>
    <dgm:cxn modelId="{3B0126B1-C227-462C-A9DA-645F3FB123AC}" type="presOf" srcId="{5A7D66EA-38BD-4A3C-8944-386B31555A2A}" destId="{4B7785B6-D7A6-4E7E-9F5F-6EBCA51548B7}" srcOrd="0" destOrd="0" presId="urn:microsoft.com/office/officeart/2005/8/layout/lProcess2"/>
    <dgm:cxn modelId="{5FE412B5-1E31-41DF-907E-ECA1894997F8}" type="presOf" srcId="{AA9255F9-5203-4230-B13D-6339295E78A1}" destId="{8EC789EE-5B1C-47CA-BBBA-17185A017BCE}" srcOrd="1" destOrd="0" presId="urn:microsoft.com/office/officeart/2005/8/layout/lProcess2"/>
    <dgm:cxn modelId="{400E14B8-B969-4710-B525-784B39DF0744}" srcId="{59907681-9825-4E02-86CE-B5828169E99B}" destId="{34564040-E4C2-440D-9760-4A0E946B96B9}" srcOrd="5" destOrd="0" parTransId="{8A6CED0E-80B0-4E27-ADC8-9D3215F77848}" sibTransId="{176EA0CB-12C7-4FC0-8E57-AC0840B4F9FD}"/>
    <dgm:cxn modelId="{080D9AB8-2977-4B0E-9F8E-E69129A64CBB}" srcId="{1E53D4B6-0AC6-4FB5-A0A9-F7F3E0AD57CA}" destId="{59907681-9825-4E02-86CE-B5828169E99B}" srcOrd="4" destOrd="0" parTransId="{151574AC-38E6-4B1E-BF3D-ACE01718A2FB}" sibTransId="{3352F6FF-BE2B-4417-AE56-DCD69B50F998}"/>
    <dgm:cxn modelId="{E40E77BB-0C07-473E-9199-384219CA156E}" srcId="{59907681-9825-4E02-86CE-B5828169E99B}" destId="{14D2A81E-4364-49C9-BC18-03EBE4CD4752}" srcOrd="4" destOrd="0" parTransId="{90007CBB-E2C9-46E7-838B-E4222F356C12}" sibTransId="{1A11A588-3C9E-4397-802A-151B7F9F8120}"/>
    <dgm:cxn modelId="{EDF083BB-8E78-40D9-8E54-EA54B9BF6563}" type="presOf" srcId="{05885A6E-4A85-4F1D-B368-294A16996286}" destId="{C2DE27FE-B154-4B18-AD04-2AC01B03326D}" srcOrd="0" destOrd="0" presId="urn:microsoft.com/office/officeart/2005/8/layout/lProcess2"/>
    <dgm:cxn modelId="{3AF5D6BC-E329-4A89-A431-F853CF3E3B9A}" srcId="{AA9255F9-5203-4230-B13D-6339295E78A1}" destId="{5AF4FD64-94DD-4AF3-8FBB-9957E83E17BF}" srcOrd="2" destOrd="0" parTransId="{79DC390B-3DF7-4EE3-B011-6A3204D9056A}" sibTransId="{FE7972B4-8ED6-4550-9797-2D9003F67FB9}"/>
    <dgm:cxn modelId="{6AA038C9-294A-4176-BC59-FEDF64C56324}" type="presOf" srcId="{5395784C-E371-44D9-8E09-6C609AE647AF}" destId="{72BB9F6C-0E21-4717-84DE-1898FEFE73DC}" srcOrd="0" destOrd="0" presId="urn:microsoft.com/office/officeart/2005/8/layout/lProcess2"/>
    <dgm:cxn modelId="{2644A9CB-CF88-4CAA-8149-B3D2180B2847}" srcId="{59907681-9825-4E02-86CE-B5828169E99B}" destId="{39145AEF-ECFB-44DD-B161-16FC9054618C}" srcOrd="1" destOrd="0" parTransId="{8277A5C9-C2B6-4217-B4B3-DBB16F98C146}" sibTransId="{EB29DF10-85E9-4B9F-A13F-4634C79204C4}"/>
    <dgm:cxn modelId="{9F644DCC-E864-4EE3-B07A-14BDA9EABA3D}" type="presOf" srcId="{3FB30E3A-18DD-44FD-87AE-22DC0BB153C3}" destId="{288B7C80-2CD3-4F79-8621-AC835F127F49}" srcOrd="0" destOrd="0" presId="urn:microsoft.com/office/officeart/2005/8/layout/lProcess2"/>
    <dgm:cxn modelId="{3B11B5CE-89D5-45CB-90F7-7CC1C07C7F18}" srcId="{43DA51CC-0431-4501-B517-F11C7942148E}" destId="{D6B6008F-203F-4602-948D-E198B97A9C07}" srcOrd="1" destOrd="0" parTransId="{D007E8FF-18FB-4337-933D-C7BAEE258E07}" sibTransId="{DA36A7E0-0248-46B5-9D3A-D0B1693F4927}"/>
    <dgm:cxn modelId="{8E5357DA-93BC-4ACA-9FD4-6D47075C815B}" type="presOf" srcId="{E0DBADF0-CF4D-4319-A8E4-DFE60C331F96}" destId="{A82E7E13-266F-4B24-9A78-396A1FD87091}" srcOrd="1" destOrd="0" presId="urn:microsoft.com/office/officeart/2005/8/layout/lProcess2"/>
    <dgm:cxn modelId="{DEFE05E2-F447-4736-A4F7-138DA523BB56}" srcId="{1E53D4B6-0AC6-4FB5-A0A9-F7F3E0AD57CA}" destId="{43DA51CC-0431-4501-B517-F11C7942148E}" srcOrd="2" destOrd="0" parTransId="{7CB9629E-0892-407D-B42D-4CF5A5595426}" sibTransId="{330C1205-50C1-4122-B57D-4E0D9F4BD165}"/>
    <dgm:cxn modelId="{5FA837E9-2F75-486A-9616-071A41A557CC}" srcId="{E0DBADF0-CF4D-4319-A8E4-DFE60C331F96}" destId="{5395784C-E371-44D9-8E09-6C609AE647AF}" srcOrd="0" destOrd="0" parTransId="{4BF15707-4ACD-4743-91F9-B29BFB0B621D}" sibTransId="{2D385109-45E0-4B2D-9A38-F2D382D4FFFE}"/>
    <dgm:cxn modelId="{3E675BED-6B71-4BCB-8829-2CB2F23AD72B}" type="presOf" srcId="{1900EBA1-5246-4BC4-AF7C-C5995A0253C9}" destId="{D5EA4A3E-F336-4B30-855B-F2CF3F99A293}" srcOrd="0" destOrd="0" presId="urn:microsoft.com/office/officeart/2005/8/layout/lProcess2"/>
    <dgm:cxn modelId="{AA50C8ED-7AF0-4EF0-BD84-C72D01F20C76}" srcId="{D5AFB21E-5E62-4A56-B3AC-167BCB6BEC67}" destId="{6F25B89D-17BA-417C-889F-77A264B89EA8}" srcOrd="1" destOrd="0" parTransId="{068408D2-F15E-4791-89B5-DF24820B9562}" sibTransId="{CDB9DA2E-B6D0-45ED-96FE-73B965F4821C}"/>
    <dgm:cxn modelId="{BCC8E4F2-8CAE-4926-BC92-B1B58183AE0A}" type="presOf" srcId="{92A31645-D9CF-42B7-94A5-6E47DEACE22A}" destId="{7BF93DAB-99D1-43EE-AD67-696CE5502436}" srcOrd="0" destOrd="0" presId="urn:microsoft.com/office/officeart/2005/8/layout/lProcess2"/>
    <dgm:cxn modelId="{96EE13F3-7821-4A8A-919E-2BE476877416}" type="presOf" srcId="{DE52FDD1-2935-49D9-B822-AC29F0F862A5}" destId="{15195F08-14E5-4A64-9C00-57E993BDC2CD}" srcOrd="0" destOrd="0" presId="urn:microsoft.com/office/officeart/2005/8/layout/lProcess2"/>
    <dgm:cxn modelId="{8427A2F5-8CCD-4F68-AFE1-D8646BB68B50}" type="presOf" srcId="{E0DBADF0-CF4D-4319-A8E4-DFE60C331F96}" destId="{005875BE-1340-48ED-867F-9595BD9ACCBD}" srcOrd="0" destOrd="0" presId="urn:microsoft.com/office/officeart/2005/8/layout/lProcess2"/>
    <dgm:cxn modelId="{66C6D9FE-1B68-4742-9221-6C9E5A338306}" type="presOf" srcId="{1415661F-8003-4029-80DC-FCB310E38B36}" destId="{9A9ACF35-BFD1-4D04-BF2E-BF12763D22E5}" srcOrd="0" destOrd="0" presId="urn:microsoft.com/office/officeart/2005/8/layout/lProcess2"/>
    <dgm:cxn modelId="{06B7865C-AE1B-46F6-939D-6F2036743114}" type="presParOf" srcId="{476DFB97-12F2-4E7C-8D66-2EE08A84BF12}" destId="{12275C23-6B40-43A7-9468-827FD9797A7E}" srcOrd="0" destOrd="0" presId="urn:microsoft.com/office/officeart/2005/8/layout/lProcess2"/>
    <dgm:cxn modelId="{CE7F4683-A98A-417D-A875-04C61CF7982A}" type="presParOf" srcId="{12275C23-6B40-43A7-9468-827FD9797A7E}" destId="{252052D9-1FD9-4DA4-B5D3-CE89604ACAC5}" srcOrd="0" destOrd="0" presId="urn:microsoft.com/office/officeart/2005/8/layout/lProcess2"/>
    <dgm:cxn modelId="{637D7A52-C6AB-4B76-9880-6A86A3E85BB3}" type="presParOf" srcId="{12275C23-6B40-43A7-9468-827FD9797A7E}" destId="{E4AC7EBC-F4E3-4C65-9483-6332ABE7B5DD}" srcOrd="1" destOrd="0" presId="urn:microsoft.com/office/officeart/2005/8/layout/lProcess2"/>
    <dgm:cxn modelId="{88350654-D56A-4122-B88D-2764BE98B226}" type="presParOf" srcId="{12275C23-6B40-43A7-9468-827FD9797A7E}" destId="{B2E7EA17-B3D3-4CEB-8A4B-D5C6AFBA4BD9}" srcOrd="2" destOrd="0" presId="urn:microsoft.com/office/officeart/2005/8/layout/lProcess2"/>
    <dgm:cxn modelId="{D7E76FAA-E750-41BA-A6B2-2AB4AEC6849C}" type="presParOf" srcId="{B2E7EA17-B3D3-4CEB-8A4B-D5C6AFBA4BD9}" destId="{2D462706-5C85-43B0-B0D4-9F7B79CBAEDE}" srcOrd="0" destOrd="0" presId="urn:microsoft.com/office/officeart/2005/8/layout/lProcess2"/>
    <dgm:cxn modelId="{30B6BB2A-6BDE-43D8-B313-769DE5A0C481}" type="presParOf" srcId="{2D462706-5C85-43B0-B0D4-9F7B79CBAEDE}" destId="{535465BC-3B78-412B-803C-310A73C4E7B5}" srcOrd="0" destOrd="0" presId="urn:microsoft.com/office/officeart/2005/8/layout/lProcess2"/>
    <dgm:cxn modelId="{250066D2-A3FF-4407-B2F6-D371F35168A5}" type="presParOf" srcId="{2D462706-5C85-43B0-B0D4-9F7B79CBAEDE}" destId="{35DB9D16-6885-4A36-A6E5-E6836CA6E091}" srcOrd="1" destOrd="0" presId="urn:microsoft.com/office/officeart/2005/8/layout/lProcess2"/>
    <dgm:cxn modelId="{E03A6426-DB4A-4136-87BE-C55747FDA8B8}" type="presParOf" srcId="{2D462706-5C85-43B0-B0D4-9F7B79CBAEDE}" destId="{153D884D-156E-4D87-B55E-FBBEEF9FB630}" srcOrd="2" destOrd="0" presId="urn:microsoft.com/office/officeart/2005/8/layout/lProcess2"/>
    <dgm:cxn modelId="{D5979C26-D7C4-43B7-9EAD-4B4F49A958FC}" type="presParOf" srcId="{2D462706-5C85-43B0-B0D4-9F7B79CBAEDE}" destId="{3054E391-250F-4679-8CB1-D7108581A9D0}" srcOrd="3" destOrd="0" presId="urn:microsoft.com/office/officeart/2005/8/layout/lProcess2"/>
    <dgm:cxn modelId="{CED19500-539C-44FB-9AE6-8DB0EA27D8B6}" type="presParOf" srcId="{2D462706-5C85-43B0-B0D4-9F7B79CBAEDE}" destId="{C2DE27FE-B154-4B18-AD04-2AC01B03326D}" srcOrd="4" destOrd="0" presId="urn:microsoft.com/office/officeart/2005/8/layout/lProcess2"/>
    <dgm:cxn modelId="{4D6FBB12-E75E-47CC-B7ED-B6B4DF0C17E9}" type="presParOf" srcId="{2D462706-5C85-43B0-B0D4-9F7B79CBAEDE}" destId="{5EA185B9-098F-4F93-8227-A151EA9BDF65}" srcOrd="5" destOrd="0" presId="urn:microsoft.com/office/officeart/2005/8/layout/lProcess2"/>
    <dgm:cxn modelId="{D2690F3F-AF00-453A-B320-8E643951597D}" type="presParOf" srcId="{2D462706-5C85-43B0-B0D4-9F7B79CBAEDE}" destId="{E5681525-B778-4484-A0E8-4E67FF5B4025}" srcOrd="6" destOrd="0" presId="urn:microsoft.com/office/officeart/2005/8/layout/lProcess2"/>
    <dgm:cxn modelId="{B43A6B8F-32D5-464C-A61B-3FED59D6404F}" type="presParOf" srcId="{2D462706-5C85-43B0-B0D4-9F7B79CBAEDE}" destId="{0A8BEFE9-F334-4A06-8541-D8D6BD75F696}" srcOrd="7" destOrd="0" presId="urn:microsoft.com/office/officeart/2005/8/layout/lProcess2"/>
    <dgm:cxn modelId="{1F37CB89-DE0E-4700-AA98-7C6DED9E56D0}" type="presParOf" srcId="{2D462706-5C85-43B0-B0D4-9F7B79CBAEDE}" destId="{D5EA4A3E-F336-4B30-855B-F2CF3F99A293}" srcOrd="8" destOrd="0" presId="urn:microsoft.com/office/officeart/2005/8/layout/lProcess2"/>
    <dgm:cxn modelId="{DE6B391B-9A1A-4112-832C-C947E116B9DA}" type="presParOf" srcId="{476DFB97-12F2-4E7C-8D66-2EE08A84BF12}" destId="{1D986239-8E26-43C3-9A0D-BB4651521E74}" srcOrd="1" destOrd="0" presId="urn:microsoft.com/office/officeart/2005/8/layout/lProcess2"/>
    <dgm:cxn modelId="{7F8E86E5-35F4-4750-8606-BF38A41BA680}" type="presParOf" srcId="{476DFB97-12F2-4E7C-8D66-2EE08A84BF12}" destId="{4C397C5A-3645-4123-B0B7-2F6A24A8177A}" srcOrd="2" destOrd="0" presId="urn:microsoft.com/office/officeart/2005/8/layout/lProcess2"/>
    <dgm:cxn modelId="{3906D531-2874-4B37-9AB5-8118D28CE6C7}" type="presParOf" srcId="{4C397C5A-3645-4123-B0B7-2F6A24A8177A}" destId="{B382167D-A477-484C-8FCB-08FABAFC63E9}" srcOrd="0" destOrd="0" presId="urn:microsoft.com/office/officeart/2005/8/layout/lProcess2"/>
    <dgm:cxn modelId="{76EC1D78-297B-4440-8EC2-227470B4BEAD}" type="presParOf" srcId="{4C397C5A-3645-4123-B0B7-2F6A24A8177A}" destId="{8EC789EE-5B1C-47CA-BBBA-17185A017BCE}" srcOrd="1" destOrd="0" presId="urn:microsoft.com/office/officeart/2005/8/layout/lProcess2"/>
    <dgm:cxn modelId="{2C3512D7-BB51-4DCA-AD7E-8B4294A022CA}" type="presParOf" srcId="{4C397C5A-3645-4123-B0B7-2F6A24A8177A}" destId="{7A3E2B2F-BF5C-4B99-B73B-976EE0DC40E7}" srcOrd="2" destOrd="0" presId="urn:microsoft.com/office/officeart/2005/8/layout/lProcess2"/>
    <dgm:cxn modelId="{219E9567-670D-414A-AFFB-3624A20A0B23}" type="presParOf" srcId="{7A3E2B2F-BF5C-4B99-B73B-976EE0DC40E7}" destId="{1C7D7D0E-DB82-4226-945E-E160B417E34F}" srcOrd="0" destOrd="0" presId="urn:microsoft.com/office/officeart/2005/8/layout/lProcess2"/>
    <dgm:cxn modelId="{137C6BBE-AF0E-4C37-A9CB-996F19300CAE}" type="presParOf" srcId="{1C7D7D0E-DB82-4226-945E-E160B417E34F}" destId="{95A7DB3B-3B50-435B-9964-52E950B0F6ED}" srcOrd="0" destOrd="0" presId="urn:microsoft.com/office/officeart/2005/8/layout/lProcess2"/>
    <dgm:cxn modelId="{E1FEB8AA-18CA-4271-984C-C9BAEC46DD36}" type="presParOf" srcId="{1C7D7D0E-DB82-4226-945E-E160B417E34F}" destId="{8DFC133E-C4DC-4026-8962-F2AE2C54C011}" srcOrd="1" destOrd="0" presId="urn:microsoft.com/office/officeart/2005/8/layout/lProcess2"/>
    <dgm:cxn modelId="{D9C5C77F-A79C-4358-B534-E6F7D6635E62}" type="presParOf" srcId="{1C7D7D0E-DB82-4226-945E-E160B417E34F}" destId="{CE8D9F97-FA38-4EBF-B930-849CAB51FB60}" srcOrd="2" destOrd="0" presId="urn:microsoft.com/office/officeart/2005/8/layout/lProcess2"/>
    <dgm:cxn modelId="{D02CAEB7-4837-4988-BD20-705E4CE2C614}" type="presParOf" srcId="{1C7D7D0E-DB82-4226-945E-E160B417E34F}" destId="{112AAA44-8F03-45EB-84E7-A4CD1AA32638}" srcOrd="3" destOrd="0" presId="urn:microsoft.com/office/officeart/2005/8/layout/lProcess2"/>
    <dgm:cxn modelId="{3541406D-34E8-4E3D-BB84-89E86FCB8FA7}" type="presParOf" srcId="{1C7D7D0E-DB82-4226-945E-E160B417E34F}" destId="{A8049A44-51DB-4239-B07E-54482BAB3305}" srcOrd="4" destOrd="0" presId="urn:microsoft.com/office/officeart/2005/8/layout/lProcess2"/>
    <dgm:cxn modelId="{F1FB8096-E2D4-4574-9CFE-3B758591B146}" type="presParOf" srcId="{1C7D7D0E-DB82-4226-945E-E160B417E34F}" destId="{E18E2D18-45DB-4065-8265-D86E7424031F}" srcOrd="5" destOrd="0" presId="urn:microsoft.com/office/officeart/2005/8/layout/lProcess2"/>
    <dgm:cxn modelId="{0ECCF996-57E4-44FF-85B5-6CF194EC5BA9}" type="presParOf" srcId="{1C7D7D0E-DB82-4226-945E-E160B417E34F}" destId="{F60F4420-35AE-4B7F-8810-B1C21D3A1BFF}" srcOrd="6" destOrd="0" presId="urn:microsoft.com/office/officeart/2005/8/layout/lProcess2"/>
    <dgm:cxn modelId="{5109295E-6704-4748-91C5-6A67C5D0CD3D}" type="presParOf" srcId="{1C7D7D0E-DB82-4226-945E-E160B417E34F}" destId="{4D522352-C985-4EE6-BDDA-D2EC7F8903DD}" srcOrd="7" destOrd="0" presId="urn:microsoft.com/office/officeart/2005/8/layout/lProcess2"/>
    <dgm:cxn modelId="{8E5D0C76-0B7C-431B-B7BF-69604D244F6A}" type="presParOf" srcId="{1C7D7D0E-DB82-4226-945E-E160B417E34F}" destId="{9F5BDA9E-6EEE-44B3-9D9E-F8EC3B9BDDA9}" srcOrd="8" destOrd="0" presId="urn:microsoft.com/office/officeart/2005/8/layout/lProcess2"/>
    <dgm:cxn modelId="{2B29E76B-48C3-428C-BA52-69C5FA851F40}" type="presParOf" srcId="{476DFB97-12F2-4E7C-8D66-2EE08A84BF12}" destId="{89C367DD-B08A-498B-B48A-BC8834E8032B}" srcOrd="3" destOrd="0" presId="urn:microsoft.com/office/officeart/2005/8/layout/lProcess2"/>
    <dgm:cxn modelId="{FCFF0344-C49E-465F-A4DE-BE8216C569AB}" type="presParOf" srcId="{476DFB97-12F2-4E7C-8D66-2EE08A84BF12}" destId="{14BC4412-C209-4704-AE33-FDE0C1394058}" srcOrd="4" destOrd="0" presId="urn:microsoft.com/office/officeart/2005/8/layout/lProcess2"/>
    <dgm:cxn modelId="{1636C1C2-43B8-4400-A760-E003FECE9FF0}" type="presParOf" srcId="{14BC4412-C209-4704-AE33-FDE0C1394058}" destId="{1E4F3AFC-6AD6-4D18-9FBE-C734BDB33FCB}" srcOrd="0" destOrd="0" presId="urn:microsoft.com/office/officeart/2005/8/layout/lProcess2"/>
    <dgm:cxn modelId="{83C2886F-B740-4DC1-AF9D-553B8D11FDB4}" type="presParOf" srcId="{14BC4412-C209-4704-AE33-FDE0C1394058}" destId="{E5DC419D-049F-4850-A416-27457F533111}" srcOrd="1" destOrd="0" presId="urn:microsoft.com/office/officeart/2005/8/layout/lProcess2"/>
    <dgm:cxn modelId="{DB99E1E4-DC02-4AE9-B2CE-FCAB7CDF0F85}" type="presParOf" srcId="{14BC4412-C209-4704-AE33-FDE0C1394058}" destId="{B5766BF6-147D-473B-9F30-B667EBEF2EA7}" srcOrd="2" destOrd="0" presId="urn:microsoft.com/office/officeart/2005/8/layout/lProcess2"/>
    <dgm:cxn modelId="{5D5D9927-BC9C-4829-9549-293B6682DC1C}" type="presParOf" srcId="{B5766BF6-147D-473B-9F30-B667EBEF2EA7}" destId="{4E2C7142-CF7E-4483-837B-6FAAA98F7477}" srcOrd="0" destOrd="0" presId="urn:microsoft.com/office/officeart/2005/8/layout/lProcess2"/>
    <dgm:cxn modelId="{981B2D72-40D0-4565-9A1E-821ABDB31877}" type="presParOf" srcId="{4E2C7142-CF7E-4483-837B-6FAAA98F7477}" destId="{F93607EA-2143-4808-9269-3B16443BBFA1}" srcOrd="0" destOrd="0" presId="urn:microsoft.com/office/officeart/2005/8/layout/lProcess2"/>
    <dgm:cxn modelId="{D7F385E8-C6EF-4B50-AC77-9810154122C8}" type="presParOf" srcId="{4E2C7142-CF7E-4483-837B-6FAAA98F7477}" destId="{1347FB5D-8D88-4974-A90D-6B66685AE193}" srcOrd="1" destOrd="0" presId="urn:microsoft.com/office/officeart/2005/8/layout/lProcess2"/>
    <dgm:cxn modelId="{D778876B-B019-44D5-B507-0C8D317BE1E9}" type="presParOf" srcId="{4E2C7142-CF7E-4483-837B-6FAAA98F7477}" destId="{1791B1AB-B5BB-4929-9E82-7AFA486BBF75}" srcOrd="2" destOrd="0" presId="urn:microsoft.com/office/officeart/2005/8/layout/lProcess2"/>
    <dgm:cxn modelId="{FA7D09CB-09EA-4812-9BAF-61A4AFA883BE}" type="presParOf" srcId="{4E2C7142-CF7E-4483-837B-6FAAA98F7477}" destId="{9A39CB45-E53C-4695-9919-72D7D6965263}" srcOrd="3" destOrd="0" presId="urn:microsoft.com/office/officeart/2005/8/layout/lProcess2"/>
    <dgm:cxn modelId="{0D6BBBFD-9B07-436B-8EEE-1CD62BBE1103}" type="presParOf" srcId="{4E2C7142-CF7E-4483-837B-6FAAA98F7477}" destId="{15195F08-14E5-4A64-9C00-57E993BDC2CD}" srcOrd="4" destOrd="0" presId="urn:microsoft.com/office/officeart/2005/8/layout/lProcess2"/>
    <dgm:cxn modelId="{1711A8CF-A8F6-4709-8706-4B49C68D4FC6}" type="presParOf" srcId="{4E2C7142-CF7E-4483-837B-6FAAA98F7477}" destId="{5C2EA6C3-36AD-4697-B4E3-58AE2DA15E5B}" srcOrd="5" destOrd="0" presId="urn:microsoft.com/office/officeart/2005/8/layout/lProcess2"/>
    <dgm:cxn modelId="{2C9056D1-C94E-42DD-A52C-479282CBD305}" type="presParOf" srcId="{4E2C7142-CF7E-4483-837B-6FAAA98F7477}" destId="{4B7785B6-D7A6-4E7E-9F5F-6EBCA51548B7}" srcOrd="6" destOrd="0" presId="urn:microsoft.com/office/officeart/2005/8/layout/lProcess2"/>
    <dgm:cxn modelId="{37EDE9DE-E10C-445C-976F-D163E2E10B14}" type="presParOf" srcId="{4E2C7142-CF7E-4483-837B-6FAAA98F7477}" destId="{26477B49-3EC9-49A7-9235-3856B992C694}" srcOrd="7" destOrd="0" presId="urn:microsoft.com/office/officeart/2005/8/layout/lProcess2"/>
    <dgm:cxn modelId="{5621C1A1-D56C-4298-AAD1-C4FDE2AD8E73}" type="presParOf" srcId="{4E2C7142-CF7E-4483-837B-6FAAA98F7477}" destId="{7BF93DAB-99D1-43EE-AD67-696CE5502436}" srcOrd="8" destOrd="0" presId="urn:microsoft.com/office/officeart/2005/8/layout/lProcess2"/>
    <dgm:cxn modelId="{1781108D-AFE0-47D0-A142-F775A06513AE}" type="presParOf" srcId="{476DFB97-12F2-4E7C-8D66-2EE08A84BF12}" destId="{4798F8B8-46BA-49B2-BFAE-31D14E325E44}" srcOrd="5" destOrd="0" presId="urn:microsoft.com/office/officeart/2005/8/layout/lProcess2"/>
    <dgm:cxn modelId="{967AB02E-D943-41A5-8069-E7A69797C417}" type="presParOf" srcId="{476DFB97-12F2-4E7C-8D66-2EE08A84BF12}" destId="{BC765CDB-6056-455B-8AEC-EA656AB63077}" srcOrd="6" destOrd="0" presId="urn:microsoft.com/office/officeart/2005/8/layout/lProcess2"/>
    <dgm:cxn modelId="{26087B5E-D4F0-4D6B-A0AD-E087311D287E}" type="presParOf" srcId="{BC765CDB-6056-455B-8AEC-EA656AB63077}" destId="{005875BE-1340-48ED-867F-9595BD9ACCBD}" srcOrd="0" destOrd="0" presId="urn:microsoft.com/office/officeart/2005/8/layout/lProcess2"/>
    <dgm:cxn modelId="{1DD74D70-CF6A-40B7-B280-E6A8A94EFC01}" type="presParOf" srcId="{BC765CDB-6056-455B-8AEC-EA656AB63077}" destId="{A82E7E13-266F-4B24-9A78-396A1FD87091}" srcOrd="1" destOrd="0" presId="urn:microsoft.com/office/officeart/2005/8/layout/lProcess2"/>
    <dgm:cxn modelId="{B287C190-BEAF-405D-94B7-0F2C48580E24}" type="presParOf" srcId="{BC765CDB-6056-455B-8AEC-EA656AB63077}" destId="{213540DE-84CF-4098-9A04-879C9E210D23}" srcOrd="2" destOrd="0" presId="urn:microsoft.com/office/officeart/2005/8/layout/lProcess2"/>
    <dgm:cxn modelId="{6A2E612B-ED5D-41B9-AF97-6545083A8C49}" type="presParOf" srcId="{213540DE-84CF-4098-9A04-879C9E210D23}" destId="{1B9532B6-0A3D-47C0-8084-24F3D7B5CCB4}" srcOrd="0" destOrd="0" presId="urn:microsoft.com/office/officeart/2005/8/layout/lProcess2"/>
    <dgm:cxn modelId="{3BDB3675-73B1-4122-A772-53F9B7829CB6}" type="presParOf" srcId="{1B9532B6-0A3D-47C0-8084-24F3D7B5CCB4}" destId="{72BB9F6C-0E21-4717-84DE-1898FEFE73DC}" srcOrd="0" destOrd="0" presId="urn:microsoft.com/office/officeart/2005/8/layout/lProcess2"/>
    <dgm:cxn modelId="{3AABDFD0-8D45-4AA7-9E30-4221BD6D8CCD}" type="presParOf" srcId="{1B9532B6-0A3D-47C0-8084-24F3D7B5CCB4}" destId="{57AE7BE7-7626-4F2C-8395-861A0AB4611B}" srcOrd="1" destOrd="0" presId="urn:microsoft.com/office/officeart/2005/8/layout/lProcess2"/>
    <dgm:cxn modelId="{389692FA-BAF3-4254-82A0-644C76D63806}" type="presParOf" srcId="{1B9532B6-0A3D-47C0-8084-24F3D7B5CCB4}" destId="{CDAD102B-2A90-4A89-82DC-E189A46238D2}" srcOrd="2" destOrd="0" presId="urn:microsoft.com/office/officeart/2005/8/layout/lProcess2"/>
    <dgm:cxn modelId="{3B64FCE7-FF82-41DB-8B4C-E9B105439C3C}" type="presParOf" srcId="{1B9532B6-0A3D-47C0-8084-24F3D7B5CCB4}" destId="{3B4F4FB9-3C6F-4905-9DB3-A90952808A3B}" srcOrd="3" destOrd="0" presId="urn:microsoft.com/office/officeart/2005/8/layout/lProcess2"/>
    <dgm:cxn modelId="{7DDA2184-8D19-4688-9E8D-06D902988399}" type="presParOf" srcId="{1B9532B6-0A3D-47C0-8084-24F3D7B5CCB4}" destId="{9700AD4F-4058-45C8-9666-0B10C869B26B}" srcOrd="4" destOrd="0" presId="urn:microsoft.com/office/officeart/2005/8/layout/lProcess2"/>
    <dgm:cxn modelId="{C1DD6CFF-0995-4096-B1EE-A171B54CC8B7}" type="presParOf" srcId="{1B9532B6-0A3D-47C0-8084-24F3D7B5CCB4}" destId="{E11B7FAA-E563-441D-AF9B-4321B5467AEA}" srcOrd="5" destOrd="0" presId="urn:microsoft.com/office/officeart/2005/8/layout/lProcess2"/>
    <dgm:cxn modelId="{FECEC656-9F40-48D1-A169-CF6644F2F51B}" type="presParOf" srcId="{1B9532B6-0A3D-47C0-8084-24F3D7B5CCB4}" destId="{C24E3E33-2DE2-497A-916E-EF11AD90E366}" srcOrd="6" destOrd="0" presId="urn:microsoft.com/office/officeart/2005/8/layout/lProcess2"/>
    <dgm:cxn modelId="{154B443E-3262-4351-8714-E8BAFA055810}" type="presParOf" srcId="{1B9532B6-0A3D-47C0-8084-24F3D7B5CCB4}" destId="{5B98AE5E-EC33-42BF-AD95-66F023252C81}" srcOrd="7" destOrd="0" presId="urn:microsoft.com/office/officeart/2005/8/layout/lProcess2"/>
    <dgm:cxn modelId="{DB9809EE-34FE-4C19-B3E3-1745BDB2F40F}" type="presParOf" srcId="{1B9532B6-0A3D-47C0-8084-24F3D7B5CCB4}" destId="{946C66B6-6453-43E4-8728-154EEE00CA1C}" srcOrd="8" destOrd="0" presId="urn:microsoft.com/office/officeart/2005/8/layout/lProcess2"/>
    <dgm:cxn modelId="{6D93E363-BB09-4B3B-ABAA-BCF2FB4A2699}" type="presParOf" srcId="{1B9532B6-0A3D-47C0-8084-24F3D7B5CCB4}" destId="{1A669AD6-CF6B-4987-9983-04D7159B254C}" srcOrd="9" destOrd="0" presId="urn:microsoft.com/office/officeart/2005/8/layout/lProcess2"/>
    <dgm:cxn modelId="{D5D24D8B-D4DA-4ABA-8035-965978B46485}" type="presParOf" srcId="{1B9532B6-0A3D-47C0-8084-24F3D7B5CCB4}" destId="{9A9ACF35-BFD1-4D04-BF2E-BF12763D22E5}" srcOrd="10" destOrd="0" presId="urn:microsoft.com/office/officeart/2005/8/layout/lProcess2"/>
    <dgm:cxn modelId="{597F956F-062D-41C9-86AD-09F0D00F6017}" type="presParOf" srcId="{1B9532B6-0A3D-47C0-8084-24F3D7B5CCB4}" destId="{BF02C8DD-CA0C-40BC-963A-D20CF65A5A76}" srcOrd="11" destOrd="0" presId="urn:microsoft.com/office/officeart/2005/8/layout/lProcess2"/>
    <dgm:cxn modelId="{6D21DE0C-FF28-4594-B8D3-66511288383E}" type="presParOf" srcId="{1B9532B6-0A3D-47C0-8084-24F3D7B5CCB4}" destId="{A39E212D-1525-4AD7-9C2D-08464FE4A7F9}" srcOrd="12" destOrd="0" presId="urn:microsoft.com/office/officeart/2005/8/layout/lProcess2"/>
    <dgm:cxn modelId="{B0EC326B-1501-4995-BDDA-5A546F46141C}" type="presParOf" srcId="{476DFB97-12F2-4E7C-8D66-2EE08A84BF12}" destId="{C10D5B30-4B7E-4842-9D18-572DFCE84C20}" srcOrd="7" destOrd="0" presId="urn:microsoft.com/office/officeart/2005/8/layout/lProcess2"/>
    <dgm:cxn modelId="{F51AC6E5-368E-4C60-8592-836B979E6F17}" type="presParOf" srcId="{476DFB97-12F2-4E7C-8D66-2EE08A84BF12}" destId="{99C7565D-3874-4133-83D1-63A0D7AB105E}" srcOrd="8" destOrd="0" presId="urn:microsoft.com/office/officeart/2005/8/layout/lProcess2"/>
    <dgm:cxn modelId="{E3AFD4C1-6CB9-4218-A182-9F4CB7358D0F}" type="presParOf" srcId="{99C7565D-3874-4133-83D1-63A0D7AB105E}" destId="{A6123F09-E244-4532-9318-8ADFC82CB36A}" srcOrd="0" destOrd="0" presId="urn:microsoft.com/office/officeart/2005/8/layout/lProcess2"/>
    <dgm:cxn modelId="{3BEBC064-921D-4515-B702-E70963153E57}" type="presParOf" srcId="{99C7565D-3874-4133-83D1-63A0D7AB105E}" destId="{CD42E330-78CD-4D69-9F1B-624930B43D30}" srcOrd="1" destOrd="0" presId="urn:microsoft.com/office/officeart/2005/8/layout/lProcess2"/>
    <dgm:cxn modelId="{E8EBA46B-A65D-4BED-8273-1136C42BA58C}" type="presParOf" srcId="{99C7565D-3874-4133-83D1-63A0D7AB105E}" destId="{D3B12E6A-39B6-42EF-9057-AFB9C2AE3CBE}" srcOrd="2" destOrd="0" presId="urn:microsoft.com/office/officeart/2005/8/layout/lProcess2"/>
    <dgm:cxn modelId="{574770C9-B825-4413-9D75-BC47E307A2FD}" type="presParOf" srcId="{D3B12E6A-39B6-42EF-9057-AFB9C2AE3CBE}" destId="{E98808DB-E0B3-491E-9396-A4E2DC87BD57}" srcOrd="0" destOrd="0" presId="urn:microsoft.com/office/officeart/2005/8/layout/lProcess2"/>
    <dgm:cxn modelId="{4C12FDE1-63CB-4EB9-A62B-E6ABAD7D82D9}" type="presParOf" srcId="{E98808DB-E0B3-491E-9396-A4E2DC87BD57}" destId="{B1A25684-AC58-412A-91C0-864EB5778560}" srcOrd="0" destOrd="0" presId="urn:microsoft.com/office/officeart/2005/8/layout/lProcess2"/>
    <dgm:cxn modelId="{F8BEE086-9053-4E5E-8546-8916A8345FA7}" type="presParOf" srcId="{E98808DB-E0B3-491E-9396-A4E2DC87BD57}" destId="{9D3CDF0D-B688-4E5C-B8AA-2F06B4D0B769}" srcOrd="1" destOrd="0" presId="urn:microsoft.com/office/officeart/2005/8/layout/lProcess2"/>
    <dgm:cxn modelId="{821FA746-5DB0-45D4-B735-1D34491020E4}" type="presParOf" srcId="{E98808DB-E0B3-491E-9396-A4E2DC87BD57}" destId="{A935CD36-E91C-4BF5-AE56-AB1308447430}" srcOrd="2" destOrd="0" presId="urn:microsoft.com/office/officeart/2005/8/layout/lProcess2"/>
    <dgm:cxn modelId="{5F0F16AC-14D2-4BC5-BE9D-E649CCD833A6}" type="presParOf" srcId="{E98808DB-E0B3-491E-9396-A4E2DC87BD57}" destId="{52028B08-AEC1-4813-A4B5-50C1D5DEBC61}" srcOrd="3" destOrd="0" presId="urn:microsoft.com/office/officeart/2005/8/layout/lProcess2"/>
    <dgm:cxn modelId="{FC8E82AC-D069-4F33-A235-4325B4EF61A6}" type="presParOf" srcId="{E98808DB-E0B3-491E-9396-A4E2DC87BD57}" destId="{3EDC62A0-E8DC-4E51-9C10-39D5A2740FD6}" srcOrd="4" destOrd="0" presId="urn:microsoft.com/office/officeart/2005/8/layout/lProcess2"/>
    <dgm:cxn modelId="{98B66893-837B-4F69-9F73-EBE6F6C54129}" type="presParOf" srcId="{E98808DB-E0B3-491E-9396-A4E2DC87BD57}" destId="{BFAEEB27-6A81-4415-99B4-9FC90D759A02}" srcOrd="5" destOrd="0" presId="urn:microsoft.com/office/officeart/2005/8/layout/lProcess2"/>
    <dgm:cxn modelId="{89E65130-1960-4769-86E6-349259ED0A1C}" type="presParOf" srcId="{E98808DB-E0B3-491E-9396-A4E2DC87BD57}" destId="{288B7C80-2CD3-4F79-8621-AC835F127F49}" srcOrd="6" destOrd="0" presId="urn:microsoft.com/office/officeart/2005/8/layout/lProcess2"/>
    <dgm:cxn modelId="{D19C6B66-DD00-4C8B-AD52-60E3748DC390}" type="presParOf" srcId="{E98808DB-E0B3-491E-9396-A4E2DC87BD57}" destId="{E1872A3A-9A1A-4DEA-8C1B-7F4635902218}" srcOrd="7" destOrd="0" presId="urn:microsoft.com/office/officeart/2005/8/layout/lProcess2"/>
    <dgm:cxn modelId="{6C81D17B-0B44-435A-9A50-13400B540BD5}" type="presParOf" srcId="{E98808DB-E0B3-491E-9396-A4E2DC87BD57}" destId="{9F957528-A44A-4AAA-812A-55522015EEA2}" srcOrd="8" destOrd="0" presId="urn:microsoft.com/office/officeart/2005/8/layout/lProcess2"/>
    <dgm:cxn modelId="{CF6DB1B7-A788-4367-8139-8734CAD85315}" type="presParOf" srcId="{E98808DB-E0B3-491E-9396-A4E2DC87BD57}" destId="{F3DDBABE-9DD5-477A-9FD2-BCF7EC57CF20}" srcOrd="9" destOrd="0" presId="urn:microsoft.com/office/officeart/2005/8/layout/lProcess2"/>
    <dgm:cxn modelId="{72798CEB-A4D6-4203-9FDC-14AE44393FB5}" type="presParOf" srcId="{E98808DB-E0B3-491E-9396-A4E2DC87BD57}" destId="{47EC3A28-834C-4393-A5B1-9AD37FF85B9F}" srcOrd="10" destOrd="0" presId="urn:microsoft.com/office/officeart/2005/8/layout/lProcess2"/>
    <dgm:cxn modelId="{D6869057-B78D-4DD4-8197-3EED078A2D9C}" type="presParOf" srcId="{E98808DB-E0B3-491E-9396-A4E2DC87BD57}" destId="{A787F475-02B6-490B-A5E9-DE0D458739FD}" srcOrd="11" destOrd="0" presId="urn:microsoft.com/office/officeart/2005/8/layout/lProcess2"/>
    <dgm:cxn modelId="{D37F2A82-7ECE-4181-BE35-4F02C61A94D8}" type="presParOf" srcId="{E98808DB-E0B3-491E-9396-A4E2DC87BD57}" destId="{4AC77E3D-7748-4276-AE7E-EE7143615D74}" srcOrd="12"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676164E-391D-4860-9F70-CCB9C8E9D99B}"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599CD934-E8BC-48D8-8922-727081322CEA}">
      <dgm:prSet phldrT="[Text]"/>
      <dgm:spPr/>
      <dgm:t>
        <a:bodyPr/>
        <a:lstStyle/>
        <a:p>
          <a:r>
            <a:rPr lang="en-US"/>
            <a:t>DER Registration - Complete Administrative Process</a:t>
          </a:r>
        </a:p>
      </dgm:t>
    </dgm:pt>
    <dgm:pt modelId="{986B42C4-C8C0-45B8-A8EF-1832867F0715}" type="parTrans" cxnId="{F36E8D37-ED02-4C0F-90C4-C5F493C8366A}">
      <dgm:prSet/>
      <dgm:spPr/>
      <dgm:t>
        <a:bodyPr/>
        <a:lstStyle/>
        <a:p>
          <a:endParaRPr lang="en-US"/>
        </a:p>
      </dgm:t>
    </dgm:pt>
    <dgm:pt modelId="{C8F8242D-A1A2-4BCE-82BD-9445D4086919}" type="sibTrans" cxnId="{F36E8D37-ED02-4C0F-90C4-C5F493C8366A}">
      <dgm:prSet/>
      <dgm:spPr/>
      <dgm:t>
        <a:bodyPr/>
        <a:lstStyle/>
        <a:p>
          <a:endParaRPr lang="en-US"/>
        </a:p>
      </dgm:t>
    </dgm:pt>
    <dgm:pt modelId="{45F28FCA-F7B6-46A5-B620-F6030F9DFB00}">
      <dgm:prSet phldrT="[Text]"/>
      <dgm:spPr/>
      <dgm:t>
        <a:bodyPr/>
        <a:lstStyle/>
        <a:p>
          <a:r>
            <a:rPr lang="en-US"/>
            <a:t>What is it?</a:t>
          </a:r>
        </a:p>
        <a:p>
          <a:r>
            <a:rPr lang="en-US"/>
            <a:t>Where is it?</a:t>
          </a:r>
        </a:p>
        <a:p>
          <a:r>
            <a:rPr lang="en-US"/>
            <a:t>What can it do?</a:t>
          </a:r>
        </a:p>
        <a:p>
          <a:r>
            <a:rPr lang="en-US"/>
            <a:t>Who owns it?</a:t>
          </a:r>
        </a:p>
        <a:p>
          <a:r>
            <a:rPr lang="en-US"/>
            <a:t>Enablement and validation of Aggregator selection and acceptance of applicable data privacy requirements</a:t>
          </a:r>
        </a:p>
        <a:p>
          <a:endParaRPr lang="en-US"/>
        </a:p>
      </dgm:t>
    </dgm:pt>
    <dgm:pt modelId="{0114E2DF-E68E-4DA0-A968-C92918C5363C}" type="parTrans" cxnId="{9FD70821-DCF0-43CB-B559-F484ED7C451F}">
      <dgm:prSet/>
      <dgm:spPr/>
      <dgm:t>
        <a:bodyPr/>
        <a:lstStyle/>
        <a:p>
          <a:endParaRPr lang="en-US"/>
        </a:p>
      </dgm:t>
    </dgm:pt>
    <dgm:pt modelId="{9D5ADB04-7EC4-47F9-89D4-0A53F351D515}" type="sibTrans" cxnId="{9FD70821-DCF0-43CB-B559-F484ED7C451F}">
      <dgm:prSet/>
      <dgm:spPr/>
      <dgm:t>
        <a:bodyPr/>
        <a:lstStyle/>
        <a:p>
          <a:endParaRPr lang="en-US"/>
        </a:p>
      </dgm:t>
    </dgm:pt>
    <dgm:pt modelId="{2D9E2876-2BB0-42B5-8179-867169A3E6A0}">
      <dgm:prSet phldrT="[Text]"/>
      <dgm:spPr/>
      <dgm:t>
        <a:bodyPr/>
        <a:lstStyle/>
        <a:p>
          <a:r>
            <a:rPr lang="en-US"/>
            <a:t>Aggregation</a:t>
          </a:r>
        </a:p>
      </dgm:t>
    </dgm:pt>
    <dgm:pt modelId="{6274A764-4140-42F1-B952-85D549F7DDDC}" type="parTrans" cxnId="{B19FBA77-35D4-44E6-85AA-06F6B8B6053D}">
      <dgm:prSet/>
      <dgm:spPr/>
      <dgm:t>
        <a:bodyPr/>
        <a:lstStyle/>
        <a:p>
          <a:endParaRPr lang="en-US"/>
        </a:p>
      </dgm:t>
    </dgm:pt>
    <dgm:pt modelId="{451F3A76-DDA4-48A1-9642-CADEA820E015}" type="sibTrans" cxnId="{B19FBA77-35D4-44E6-85AA-06F6B8B6053D}">
      <dgm:prSet/>
      <dgm:spPr/>
      <dgm:t>
        <a:bodyPr/>
        <a:lstStyle/>
        <a:p>
          <a:endParaRPr lang="en-US"/>
        </a:p>
      </dgm:t>
    </dgm:pt>
    <dgm:pt modelId="{5CB847CD-0D24-49D7-B0B5-67958C7AFABF}">
      <dgm:prSet phldrT="[Text]"/>
      <dgm:spPr/>
      <dgm:t>
        <a:bodyPr/>
        <a:lstStyle/>
        <a:p>
          <a:r>
            <a:rPr lang="en-US"/>
            <a:t>Who is aggregator?</a:t>
          </a:r>
        </a:p>
        <a:p>
          <a:r>
            <a:rPr lang="en-US"/>
            <a:t>What is aggregation?</a:t>
          </a:r>
        </a:p>
        <a:p>
          <a:r>
            <a:rPr lang="en-US"/>
            <a:t>What is it registered for with utility retail program and/or market product?</a:t>
          </a:r>
        </a:p>
        <a:p>
          <a:r>
            <a:rPr lang="en-US"/>
            <a:t>Approval by all required parties.</a:t>
          </a:r>
        </a:p>
      </dgm:t>
    </dgm:pt>
    <dgm:pt modelId="{E7C8705B-031B-49B0-AE2B-78894D68BDD3}" type="parTrans" cxnId="{407F96DE-9568-4780-80CC-2FB135EE566B}">
      <dgm:prSet/>
      <dgm:spPr/>
      <dgm:t>
        <a:bodyPr/>
        <a:lstStyle/>
        <a:p>
          <a:endParaRPr lang="en-US"/>
        </a:p>
      </dgm:t>
    </dgm:pt>
    <dgm:pt modelId="{CA287DDF-B631-453F-A5E2-D0ACE5D8F303}" type="sibTrans" cxnId="{407F96DE-9568-4780-80CC-2FB135EE566B}">
      <dgm:prSet/>
      <dgm:spPr/>
      <dgm:t>
        <a:bodyPr/>
        <a:lstStyle/>
        <a:p>
          <a:endParaRPr lang="en-US"/>
        </a:p>
      </dgm:t>
    </dgm:pt>
    <dgm:pt modelId="{7277121E-09E5-4F3F-A512-AEC6DEB4DC43}">
      <dgm:prSet phldrT="[Text]"/>
      <dgm:spPr/>
      <dgm:t>
        <a:bodyPr/>
        <a:lstStyle/>
        <a:p>
          <a:r>
            <a:rPr lang="en-US"/>
            <a:t>Change Management</a:t>
          </a:r>
        </a:p>
      </dgm:t>
    </dgm:pt>
    <dgm:pt modelId="{C30AC565-61B3-4E43-AEEB-5F37CC0C6DAA}" type="parTrans" cxnId="{871A711F-4AD3-4B83-B9C6-1F41CA36B27C}">
      <dgm:prSet/>
      <dgm:spPr/>
      <dgm:t>
        <a:bodyPr/>
        <a:lstStyle/>
        <a:p>
          <a:endParaRPr lang="en-US"/>
        </a:p>
      </dgm:t>
    </dgm:pt>
    <dgm:pt modelId="{64B9D54C-3568-4B6F-996D-83FD03C92FDF}" type="sibTrans" cxnId="{871A711F-4AD3-4B83-B9C6-1F41CA36B27C}">
      <dgm:prSet/>
      <dgm:spPr/>
      <dgm:t>
        <a:bodyPr/>
        <a:lstStyle/>
        <a:p>
          <a:endParaRPr lang="en-US"/>
        </a:p>
      </dgm:t>
    </dgm:pt>
    <dgm:pt modelId="{2AFE20BF-4199-415E-BBA9-130F5BD405F4}">
      <dgm:prSet phldrT="[Text]"/>
      <dgm:spPr/>
      <dgm:t>
        <a:bodyPr/>
        <a:lstStyle/>
        <a:p>
          <a:r>
            <a:rPr lang="en-US"/>
            <a:t>Grid changes for electrical placement</a:t>
          </a:r>
        </a:p>
        <a:p>
          <a:r>
            <a:rPr lang="en-US"/>
            <a:t>Change of Aggregators</a:t>
          </a:r>
        </a:p>
        <a:p>
          <a:r>
            <a:rPr lang="en-US"/>
            <a:t>Change of Aggregations and registration for different utility or market programs</a:t>
          </a:r>
        </a:p>
        <a:p>
          <a:r>
            <a:rPr lang="en-US"/>
            <a:t>Updated DER info for any premise, Move In/Out</a:t>
          </a:r>
        </a:p>
      </dgm:t>
    </dgm:pt>
    <dgm:pt modelId="{23B6CDBF-725D-4084-B7D2-5A7AB4334232}" type="parTrans" cxnId="{5275B042-56AC-4DC8-8492-FF13D18C6ADF}">
      <dgm:prSet/>
      <dgm:spPr/>
      <dgm:t>
        <a:bodyPr/>
        <a:lstStyle/>
        <a:p>
          <a:endParaRPr lang="en-US"/>
        </a:p>
      </dgm:t>
    </dgm:pt>
    <dgm:pt modelId="{5514868F-243A-4542-8E80-794D5F9DC9B4}" type="sibTrans" cxnId="{5275B042-56AC-4DC8-8492-FF13D18C6ADF}">
      <dgm:prSet/>
      <dgm:spPr/>
      <dgm:t>
        <a:bodyPr/>
        <a:lstStyle/>
        <a:p>
          <a:endParaRPr lang="en-US"/>
        </a:p>
      </dgm:t>
    </dgm:pt>
    <dgm:pt modelId="{23792974-BF22-44E3-A03B-67221D0EDEF5}">
      <dgm:prSet phldrT="[Text]"/>
      <dgm:spPr/>
      <dgm:t>
        <a:bodyPr/>
        <a:lstStyle/>
        <a:p>
          <a:r>
            <a:rPr lang="en-US"/>
            <a:t>Reporting</a:t>
          </a:r>
        </a:p>
      </dgm:t>
    </dgm:pt>
    <dgm:pt modelId="{9F9F49F6-CB01-48B1-8FC7-EF07BF0C6985}" type="parTrans" cxnId="{D9DFC881-18CC-49BF-B384-BD9E7B499F4A}">
      <dgm:prSet/>
      <dgm:spPr/>
      <dgm:t>
        <a:bodyPr/>
        <a:lstStyle/>
        <a:p>
          <a:endParaRPr lang="en-US"/>
        </a:p>
      </dgm:t>
    </dgm:pt>
    <dgm:pt modelId="{717E3794-1DF2-4046-984B-6BD5DD86AC12}" type="sibTrans" cxnId="{D9DFC881-18CC-49BF-B384-BD9E7B499F4A}">
      <dgm:prSet/>
      <dgm:spPr/>
      <dgm:t>
        <a:bodyPr/>
        <a:lstStyle/>
        <a:p>
          <a:endParaRPr lang="en-US"/>
        </a:p>
      </dgm:t>
    </dgm:pt>
    <dgm:pt modelId="{BE4676C0-F819-4CD1-9ADB-0BFD7DEE004A}">
      <dgm:prSet phldrT="[Text]"/>
      <dgm:spPr/>
      <dgm:t>
        <a:bodyPr/>
        <a:lstStyle/>
        <a:p>
          <a:r>
            <a:rPr lang="en-US"/>
            <a:t>Fully automated reporting. </a:t>
          </a:r>
        </a:p>
        <a:p>
          <a:r>
            <a:rPr lang="en-US"/>
            <a:t>Eliminating 100% of the time and effort of all utilities, ISO’s and stakeholders to report DER information to any regulatory authority as they will all have direct access to the system.</a:t>
          </a:r>
        </a:p>
        <a:p>
          <a:r>
            <a:rPr lang="en-US"/>
            <a:t>Dispute Resolution Tracking</a:t>
          </a:r>
        </a:p>
      </dgm:t>
    </dgm:pt>
    <dgm:pt modelId="{863E62EE-C32A-45D9-9D83-313776B232A1}" type="parTrans" cxnId="{691DCE84-E162-42C3-B8FA-8264425CEE48}">
      <dgm:prSet/>
      <dgm:spPr/>
      <dgm:t>
        <a:bodyPr/>
        <a:lstStyle/>
        <a:p>
          <a:endParaRPr lang="en-US"/>
        </a:p>
      </dgm:t>
    </dgm:pt>
    <dgm:pt modelId="{D0C9DEAC-6162-4E56-9080-24B2E1B330B4}" type="sibTrans" cxnId="{691DCE84-E162-42C3-B8FA-8264425CEE48}">
      <dgm:prSet/>
      <dgm:spPr/>
      <dgm:t>
        <a:bodyPr/>
        <a:lstStyle/>
        <a:p>
          <a:endParaRPr lang="en-US"/>
        </a:p>
      </dgm:t>
    </dgm:pt>
    <dgm:pt modelId="{933BA203-7828-4A2E-9D88-C960D0CEB353}">
      <dgm:prSet phldrT="[Text]"/>
      <dgm:spPr/>
      <dgm:t>
        <a:bodyPr/>
        <a:lstStyle/>
        <a:p>
          <a:r>
            <a:rPr lang="en-US"/>
            <a:t>Approval</a:t>
          </a:r>
        </a:p>
      </dgm:t>
    </dgm:pt>
    <dgm:pt modelId="{4C32DCC0-98C1-468B-91F2-65277EB9907C}" type="parTrans" cxnId="{579E716F-72E7-4477-B623-BB5F01C8E58B}">
      <dgm:prSet/>
      <dgm:spPr/>
      <dgm:t>
        <a:bodyPr/>
        <a:lstStyle/>
        <a:p>
          <a:endParaRPr lang="en-US"/>
        </a:p>
      </dgm:t>
    </dgm:pt>
    <dgm:pt modelId="{D24DB2EF-6671-45EB-AAE2-3A3740FE5E32}" type="sibTrans" cxnId="{579E716F-72E7-4477-B623-BB5F01C8E58B}">
      <dgm:prSet/>
      <dgm:spPr/>
      <dgm:t>
        <a:bodyPr/>
        <a:lstStyle/>
        <a:p>
          <a:endParaRPr lang="en-US"/>
        </a:p>
      </dgm:t>
    </dgm:pt>
    <dgm:pt modelId="{D05840A6-6008-4563-BB21-820F2D3AAB4A}">
      <dgm:prSet phldrT="[Text]"/>
      <dgm:spPr/>
      <dgm:t>
        <a:bodyPr/>
        <a:lstStyle/>
        <a:p>
          <a:r>
            <a:rPr lang="en-US"/>
            <a:t>Defined approval process by utility program or ISO product</a:t>
          </a:r>
        </a:p>
      </dgm:t>
    </dgm:pt>
    <dgm:pt modelId="{A8149FB1-84B5-4B33-B920-01E2FED4FB0F}" type="parTrans" cxnId="{CBB0D04C-3798-4666-B507-F3565F30F796}">
      <dgm:prSet/>
      <dgm:spPr/>
      <dgm:t>
        <a:bodyPr/>
        <a:lstStyle/>
        <a:p>
          <a:endParaRPr lang="en-US"/>
        </a:p>
      </dgm:t>
    </dgm:pt>
    <dgm:pt modelId="{763EE62C-D564-4669-84C9-6627135151CE}" type="sibTrans" cxnId="{CBB0D04C-3798-4666-B507-F3565F30F796}">
      <dgm:prSet/>
      <dgm:spPr/>
      <dgm:t>
        <a:bodyPr/>
        <a:lstStyle/>
        <a:p>
          <a:endParaRPr lang="en-US"/>
        </a:p>
      </dgm:t>
    </dgm:pt>
    <dgm:pt modelId="{D4137C27-A145-46A5-BE57-9499B6CAF6C9}">
      <dgm:prSet phldrT="[Text]"/>
      <dgm:spPr/>
      <dgm:t>
        <a:bodyPr/>
        <a:lstStyle/>
        <a:p>
          <a:r>
            <a:rPr lang="en-US"/>
            <a:t>Tracking during approval by everyone in the approval chain</a:t>
          </a:r>
        </a:p>
      </dgm:t>
    </dgm:pt>
    <dgm:pt modelId="{8F03A26E-D5C8-4F94-B61D-3E3BB53F2ED1}" type="parTrans" cxnId="{8C5598B8-DCD0-4499-ACAC-F68438B6A9DC}">
      <dgm:prSet/>
      <dgm:spPr/>
      <dgm:t>
        <a:bodyPr/>
        <a:lstStyle/>
        <a:p>
          <a:endParaRPr lang="en-US"/>
        </a:p>
      </dgm:t>
    </dgm:pt>
    <dgm:pt modelId="{70F5D0AA-24BD-4F1B-95A8-C6418C793D3B}" type="sibTrans" cxnId="{8C5598B8-DCD0-4499-ACAC-F68438B6A9DC}">
      <dgm:prSet/>
      <dgm:spPr/>
      <dgm:t>
        <a:bodyPr/>
        <a:lstStyle/>
        <a:p>
          <a:endParaRPr lang="en-US"/>
        </a:p>
      </dgm:t>
    </dgm:pt>
    <dgm:pt modelId="{38C2A38D-E558-436F-9067-D70B88BD21A1}">
      <dgm:prSet phldrT="[Text]"/>
      <dgm:spPr/>
      <dgm:t>
        <a:bodyPr/>
        <a:lstStyle/>
        <a:p>
          <a:r>
            <a:rPr lang="en-US"/>
            <a:t>“Time-bound” can implement min/max time for each review</a:t>
          </a:r>
        </a:p>
      </dgm:t>
    </dgm:pt>
    <dgm:pt modelId="{87C3826B-AF0C-47AD-A209-FE0D86CF455F}" type="parTrans" cxnId="{87D1684E-101D-404A-9B51-035E1B4BB087}">
      <dgm:prSet/>
      <dgm:spPr/>
      <dgm:t>
        <a:bodyPr/>
        <a:lstStyle/>
        <a:p>
          <a:endParaRPr lang="en-US"/>
        </a:p>
      </dgm:t>
    </dgm:pt>
    <dgm:pt modelId="{1F09B1B3-7FFD-4F9B-B7A9-9F7E506EC173}" type="sibTrans" cxnId="{87D1684E-101D-404A-9B51-035E1B4BB087}">
      <dgm:prSet/>
      <dgm:spPr/>
      <dgm:t>
        <a:bodyPr/>
        <a:lstStyle/>
        <a:p>
          <a:endParaRPr lang="en-US"/>
        </a:p>
      </dgm:t>
    </dgm:pt>
    <dgm:pt modelId="{8E93FCDD-F58E-430F-892B-01C8BC45B380}" type="pres">
      <dgm:prSet presAssocID="{D676164E-391D-4860-9F70-CCB9C8E9D99B}" presName="Name0" presStyleCnt="0">
        <dgm:presLayoutVars>
          <dgm:chMax val="5"/>
          <dgm:chPref val="5"/>
          <dgm:dir/>
          <dgm:animLvl val="lvl"/>
        </dgm:presLayoutVars>
      </dgm:prSet>
      <dgm:spPr/>
    </dgm:pt>
    <dgm:pt modelId="{7FDF56FB-DFCF-4DF1-9660-C66E56DA9711}" type="pres">
      <dgm:prSet presAssocID="{599CD934-E8BC-48D8-8922-727081322CEA}" presName="parentText1" presStyleLbl="node1" presStyleIdx="0" presStyleCnt="5">
        <dgm:presLayoutVars>
          <dgm:chMax/>
          <dgm:chPref val="3"/>
          <dgm:bulletEnabled val="1"/>
        </dgm:presLayoutVars>
      </dgm:prSet>
      <dgm:spPr/>
    </dgm:pt>
    <dgm:pt modelId="{8F02943F-20D7-423F-9980-9183CDB02F06}" type="pres">
      <dgm:prSet presAssocID="{599CD934-E8BC-48D8-8922-727081322CEA}" presName="childText1" presStyleLbl="solidAlignAcc1" presStyleIdx="0" presStyleCnt="5">
        <dgm:presLayoutVars>
          <dgm:chMax val="0"/>
          <dgm:chPref val="0"/>
          <dgm:bulletEnabled val="1"/>
        </dgm:presLayoutVars>
      </dgm:prSet>
      <dgm:spPr/>
    </dgm:pt>
    <dgm:pt modelId="{C5FEC200-C85E-446D-816A-786535554831}" type="pres">
      <dgm:prSet presAssocID="{2D9E2876-2BB0-42B5-8179-867169A3E6A0}" presName="parentText2" presStyleLbl="node1" presStyleIdx="1" presStyleCnt="5">
        <dgm:presLayoutVars>
          <dgm:chMax/>
          <dgm:chPref val="3"/>
          <dgm:bulletEnabled val="1"/>
        </dgm:presLayoutVars>
      </dgm:prSet>
      <dgm:spPr/>
    </dgm:pt>
    <dgm:pt modelId="{9410941B-CB49-4CEA-A881-74E0668A46F2}" type="pres">
      <dgm:prSet presAssocID="{2D9E2876-2BB0-42B5-8179-867169A3E6A0}" presName="childText2" presStyleLbl="solidAlignAcc1" presStyleIdx="1" presStyleCnt="5">
        <dgm:presLayoutVars>
          <dgm:chMax val="0"/>
          <dgm:chPref val="0"/>
          <dgm:bulletEnabled val="1"/>
        </dgm:presLayoutVars>
      </dgm:prSet>
      <dgm:spPr/>
    </dgm:pt>
    <dgm:pt modelId="{8CE43309-7425-492D-ADEB-D9370C0BB151}" type="pres">
      <dgm:prSet presAssocID="{933BA203-7828-4A2E-9D88-C960D0CEB353}" presName="parentText3" presStyleLbl="node1" presStyleIdx="2" presStyleCnt="5">
        <dgm:presLayoutVars>
          <dgm:chMax/>
          <dgm:chPref val="3"/>
          <dgm:bulletEnabled val="1"/>
        </dgm:presLayoutVars>
      </dgm:prSet>
      <dgm:spPr/>
    </dgm:pt>
    <dgm:pt modelId="{B699A842-8012-4793-B21A-34AE6BEE5941}" type="pres">
      <dgm:prSet presAssocID="{933BA203-7828-4A2E-9D88-C960D0CEB353}" presName="childText3" presStyleLbl="solidAlignAcc1" presStyleIdx="2" presStyleCnt="5">
        <dgm:presLayoutVars>
          <dgm:chMax val="0"/>
          <dgm:chPref val="0"/>
          <dgm:bulletEnabled val="1"/>
        </dgm:presLayoutVars>
      </dgm:prSet>
      <dgm:spPr/>
    </dgm:pt>
    <dgm:pt modelId="{EBF46B5C-BEAA-4F4C-AF4B-15C62AA7CB4F}" type="pres">
      <dgm:prSet presAssocID="{7277121E-09E5-4F3F-A512-AEC6DEB4DC43}" presName="parentText4" presStyleLbl="node1" presStyleIdx="3" presStyleCnt="5">
        <dgm:presLayoutVars>
          <dgm:chMax/>
          <dgm:chPref val="3"/>
          <dgm:bulletEnabled val="1"/>
        </dgm:presLayoutVars>
      </dgm:prSet>
      <dgm:spPr/>
    </dgm:pt>
    <dgm:pt modelId="{8539E57F-885E-4161-A758-361BFB183387}" type="pres">
      <dgm:prSet presAssocID="{7277121E-09E5-4F3F-A512-AEC6DEB4DC43}" presName="childText4" presStyleLbl="solidAlignAcc1" presStyleIdx="3" presStyleCnt="5">
        <dgm:presLayoutVars>
          <dgm:chMax val="0"/>
          <dgm:chPref val="0"/>
          <dgm:bulletEnabled val="1"/>
        </dgm:presLayoutVars>
      </dgm:prSet>
      <dgm:spPr/>
    </dgm:pt>
    <dgm:pt modelId="{CFF9E74E-77C6-4531-A4C9-8FB5FAAB3625}" type="pres">
      <dgm:prSet presAssocID="{23792974-BF22-44E3-A03B-67221D0EDEF5}" presName="parentText5" presStyleLbl="node1" presStyleIdx="4" presStyleCnt="5">
        <dgm:presLayoutVars>
          <dgm:chMax/>
          <dgm:chPref val="3"/>
          <dgm:bulletEnabled val="1"/>
        </dgm:presLayoutVars>
      </dgm:prSet>
      <dgm:spPr/>
    </dgm:pt>
    <dgm:pt modelId="{8EFDEF2D-FE32-4F37-B3EA-6B5CA5562549}" type="pres">
      <dgm:prSet presAssocID="{23792974-BF22-44E3-A03B-67221D0EDEF5}" presName="childText5" presStyleLbl="solidAlignAcc1" presStyleIdx="4" presStyleCnt="5">
        <dgm:presLayoutVars>
          <dgm:chMax val="0"/>
          <dgm:chPref val="0"/>
          <dgm:bulletEnabled val="1"/>
        </dgm:presLayoutVars>
      </dgm:prSet>
      <dgm:spPr/>
    </dgm:pt>
  </dgm:ptLst>
  <dgm:cxnLst>
    <dgm:cxn modelId="{3B719814-4FF3-435C-BD46-A6D4157B99CE}" type="presOf" srcId="{BE4676C0-F819-4CD1-9ADB-0BFD7DEE004A}" destId="{8EFDEF2D-FE32-4F37-B3EA-6B5CA5562549}" srcOrd="0" destOrd="0" presId="urn:microsoft.com/office/officeart/2009/3/layout/IncreasingArrowsProcess"/>
    <dgm:cxn modelId="{8AAA3019-32B5-409F-BB85-71C17FECFA59}" type="presOf" srcId="{D05840A6-6008-4563-BB21-820F2D3AAB4A}" destId="{B699A842-8012-4793-B21A-34AE6BEE5941}" srcOrd="0" destOrd="0" presId="urn:microsoft.com/office/officeart/2009/3/layout/IncreasingArrowsProcess"/>
    <dgm:cxn modelId="{871A711F-4AD3-4B83-B9C6-1F41CA36B27C}" srcId="{D676164E-391D-4860-9F70-CCB9C8E9D99B}" destId="{7277121E-09E5-4F3F-A512-AEC6DEB4DC43}" srcOrd="3" destOrd="0" parTransId="{C30AC565-61B3-4E43-AEEB-5F37CC0C6DAA}" sibTransId="{64B9D54C-3568-4B6F-996D-83FD03C92FDF}"/>
    <dgm:cxn modelId="{9FD70821-DCF0-43CB-B559-F484ED7C451F}" srcId="{599CD934-E8BC-48D8-8922-727081322CEA}" destId="{45F28FCA-F7B6-46A5-B620-F6030F9DFB00}" srcOrd="0" destOrd="0" parTransId="{0114E2DF-E68E-4DA0-A968-C92918C5363C}" sibTransId="{9D5ADB04-7EC4-47F9-89D4-0A53F351D515}"/>
    <dgm:cxn modelId="{BCD75221-C5ED-42B2-A5A6-6C66E9317271}" type="presOf" srcId="{7277121E-09E5-4F3F-A512-AEC6DEB4DC43}" destId="{EBF46B5C-BEAA-4F4C-AF4B-15C62AA7CB4F}" srcOrd="0" destOrd="0" presId="urn:microsoft.com/office/officeart/2009/3/layout/IncreasingArrowsProcess"/>
    <dgm:cxn modelId="{F36E8D37-ED02-4C0F-90C4-C5F493C8366A}" srcId="{D676164E-391D-4860-9F70-CCB9C8E9D99B}" destId="{599CD934-E8BC-48D8-8922-727081322CEA}" srcOrd="0" destOrd="0" parTransId="{986B42C4-C8C0-45B8-A8EF-1832867F0715}" sibTransId="{C8F8242D-A1A2-4BCE-82BD-9445D4086919}"/>
    <dgm:cxn modelId="{889DA25B-A373-41C7-8FBC-EA3054E52DE2}" type="presOf" srcId="{2AFE20BF-4199-415E-BBA9-130F5BD405F4}" destId="{8539E57F-885E-4161-A758-361BFB183387}" srcOrd="0" destOrd="0" presId="urn:microsoft.com/office/officeart/2009/3/layout/IncreasingArrowsProcess"/>
    <dgm:cxn modelId="{5275B042-56AC-4DC8-8492-FF13D18C6ADF}" srcId="{7277121E-09E5-4F3F-A512-AEC6DEB4DC43}" destId="{2AFE20BF-4199-415E-BBA9-130F5BD405F4}" srcOrd="0" destOrd="0" parTransId="{23B6CDBF-725D-4084-B7D2-5A7AB4334232}" sibTransId="{5514868F-243A-4542-8E80-794D5F9DC9B4}"/>
    <dgm:cxn modelId="{F09AC743-70EB-42F8-9823-8807F7BA4F43}" type="presOf" srcId="{D4137C27-A145-46A5-BE57-9499B6CAF6C9}" destId="{B699A842-8012-4793-B21A-34AE6BEE5941}" srcOrd="0" destOrd="1" presId="urn:microsoft.com/office/officeart/2009/3/layout/IncreasingArrowsProcess"/>
    <dgm:cxn modelId="{D606EB45-2BE2-4715-B814-F91713FA9477}" type="presOf" srcId="{23792974-BF22-44E3-A03B-67221D0EDEF5}" destId="{CFF9E74E-77C6-4531-A4C9-8FB5FAAB3625}" srcOrd="0" destOrd="0" presId="urn:microsoft.com/office/officeart/2009/3/layout/IncreasingArrowsProcess"/>
    <dgm:cxn modelId="{114B0667-E897-4D8C-ACDF-91BAD7C549DF}" type="presOf" srcId="{933BA203-7828-4A2E-9D88-C960D0CEB353}" destId="{8CE43309-7425-492D-ADEB-D9370C0BB151}" srcOrd="0" destOrd="0" presId="urn:microsoft.com/office/officeart/2009/3/layout/IncreasingArrowsProcess"/>
    <dgm:cxn modelId="{ED65156A-F2FA-4862-B4D5-702A2B0D3CD3}" type="presOf" srcId="{2D9E2876-2BB0-42B5-8179-867169A3E6A0}" destId="{C5FEC200-C85E-446D-816A-786535554831}" srcOrd="0" destOrd="0" presId="urn:microsoft.com/office/officeart/2009/3/layout/IncreasingArrowsProcess"/>
    <dgm:cxn modelId="{CBB0D04C-3798-4666-B507-F3565F30F796}" srcId="{933BA203-7828-4A2E-9D88-C960D0CEB353}" destId="{D05840A6-6008-4563-BB21-820F2D3AAB4A}" srcOrd="0" destOrd="0" parTransId="{A8149FB1-84B5-4B33-B920-01E2FED4FB0F}" sibTransId="{763EE62C-D564-4669-84C9-6627135151CE}"/>
    <dgm:cxn modelId="{87D1684E-101D-404A-9B51-035E1B4BB087}" srcId="{933BA203-7828-4A2E-9D88-C960D0CEB353}" destId="{38C2A38D-E558-436F-9067-D70B88BD21A1}" srcOrd="2" destOrd="0" parTransId="{87C3826B-AF0C-47AD-A209-FE0D86CF455F}" sibTransId="{1F09B1B3-7FFD-4F9B-B7A9-9F7E506EC173}"/>
    <dgm:cxn modelId="{579E716F-72E7-4477-B623-BB5F01C8E58B}" srcId="{D676164E-391D-4860-9F70-CCB9C8E9D99B}" destId="{933BA203-7828-4A2E-9D88-C960D0CEB353}" srcOrd="2" destOrd="0" parTransId="{4C32DCC0-98C1-468B-91F2-65277EB9907C}" sibTransId="{D24DB2EF-6671-45EB-AAE2-3A3740FE5E32}"/>
    <dgm:cxn modelId="{7162ED53-0DDA-4F50-BAB9-0B8B201D19FE}" type="presOf" srcId="{5CB847CD-0D24-49D7-B0B5-67958C7AFABF}" destId="{9410941B-CB49-4CEA-A881-74E0668A46F2}" srcOrd="0" destOrd="0" presId="urn:microsoft.com/office/officeart/2009/3/layout/IncreasingArrowsProcess"/>
    <dgm:cxn modelId="{A90BA376-6F25-49EE-A65E-8D9F902101CD}" type="presOf" srcId="{599CD934-E8BC-48D8-8922-727081322CEA}" destId="{7FDF56FB-DFCF-4DF1-9660-C66E56DA9711}" srcOrd="0" destOrd="0" presId="urn:microsoft.com/office/officeart/2009/3/layout/IncreasingArrowsProcess"/>
    <dgm:cxn modelId="{B19FBA77-35D4-44E6-85AA-06F6B8B6053D}" srcId="{D676164E-391D-4860-9F70-CCB9C8E9D99B}" destId="{2D9E2876-2BB0-42B5-8179-867169A3E6A0}" srcOrd="1" destOrd="0" parTransId="{6274A764-4140-42F1-B952-85D549F7DDDC}" sibTransId="{451F3A76-DDA4-48A1-9642-CADEA820E015}"/>
    <dgm:cxn modelId="{D9DFC881-18CC-49BF-B384-BD9E7B499F4A}" srcId="{D676164E-391D-4860-9F70-CCB9C8E9D99B}" destId="{23792974-BF22-44E3-A03B-67221D0EDEF5}" srcOrd="4" destOrd="0" parTransId="{9F9F49F6-CB01-48B1-8FC7-EF07BF0C6985}" sibTransId="{717E3794-1DF2-4046-984B-6BD5DD86AC12}"/>
    <dgm:cxn modelId="{691DCE84-E162-42C3-B8FA-8264425CEE48}" srcId="{23792974-BF22-44E3-A03B-67221D0EDEF5}" destId="{BE4676C0-F819-4CD1-9ADB-0BFD7DEE004A}" srcOrd="0" destOrd="0" parTransId="{863E62EE-C32A-45D9-9D83-313776B232A1}" sibTransId="{D0C9DEAC-6162-4E56-9080-24B2E1B330B4}"/>
    <dgm:cxn modelId="{A2B379A7-A272-493B-A613-F94CCBE1806B}" type="presOf" srcId="{38C2A38D-E558-436F-9067-D70B88BD21A1}" destId="{B699A842-8012-4793-B21A-34AE6BEE5941}" srcOrd="0" destOrd="2" presId="urn:microsoft.com/office/officeart/2009/3/layout/IncreasingArrowsProcess"/>
    <dgm:cxn modelId="{4962C3B0-A948-4B8C-8FC0-36FD08D4AD9C}" type="presOf" srcId="{D676164E-391D-4860-9F70-CCB9C8E9D99B}" destId="{8E93FCDD-F58E-430F-892B-01C8BC45B380}" srcOrd="0" destOrd="0" presId="urn:microsoft.com/office/officeart/2009/3/layout/IncreasingArrowsProcess"/>
    <dgm:cxn modelId="{8C5598B8-DCD0-4499-ACAC-F68438B6A9DC}" srcId="{933BA203-7828-4A2E-9D88-C960D0CEB353}" destId="{D4137C27-A145-46A5-BE57-9499B6CAF6C9}" srcOrd="1" destOrd="0" parTransId="{8F03A26E-D5C8-4F94-B61D-3E3BB53F2ED1}" sibTransId="{70F5D0AA-24BD-4F1B-95A8-C6418C793D3B}"/>
    <dgm:cxn modelId="{15D7E9CC-FDF8-4FA2-91D1-96268068B488}" type="presOf" srcId="{45F28FCA-F7B6-46A5-B620-F6030F9DFB00}" destId="{8F02943F-20D7-423F-9980-9183CDB02F06}" srcOrd="0" destOrd="0" presId="urn:microsoft.com/office/officeart/2009/3/layout/IncreasingArrowsProcess"/>
    <dgm:cxn modelId="{407F96DE-9568-4780-80CC-2FB135EE566B}" srcId="{2D9E2876-2BB0-42B5-8179-867169A3E6A0}" destId="{5CB847CD-0D24-49D7-B0B5-67958C7AFABF}" srcOrd="0" destOrd="0" parTransId="{E7C8705B-031B-49B0-AE2B-78894D68BDD3}" sibTransId="{CA287DDF-B631-453F-A5E2-D0ACE5D8F303}"/>
    <dgm:cxn modelId="{12CB2B64-7432-41EB-8DED-C87521751C69}" type="presParOf" srcId="{8E93FCDD-F58E-430F-892B-01C8BC45B380}" destId="{7FDF56FB-DFCF-4DF1-9660-C66E56DA9711}" srcOrd="0" destOrd="0" presId="urn:microsoft.com/office/officeart/2009/3/layout/IncreasingArrowsProcess"/>
    <dgm:cxn modelId="{0E036001-51D9-4460-9983-EA37C845B885}" type="presParOf" srcId="{8E93FCDD-F58E-430F-892B-01C8BC45B380}" destId="{8F02943F-20D7-423F-9980-9183CDB02F06}" srcOrd="1" destOrd="0" presId="urn:microsoft.com/office/officeart/2009/3/layout/IncreasingArrowsProcess"/>
    <dgm:cxn modelId="{CE18439C-B3E2-4D41-8CCF-822FC7989327}" type="presParOf" srcId="{8E93FCDD-F58E-430F-892B-01C8BC45B380}" destId="{C5FEC200-C85E-446D-816A-786535554831}" srcOrd="2" destOrd="0" presId="urn:microsoft.com/office/officeart/2009/3/layout/IncreasingArrowsProcess"/>
    <dgm:cxn modelId="{DBBD44AE-E10A-44A9-8576-B83D2F9DEEB7}" type="presParOf" srcId="{8E93FCDD-F58E-430F-892B-01C8BC45B380}" destId="{9410941B-CB49-4CEA-A881-74E0668A46F2}" srcOrd="3" destOrd="0" presId="urn:microsoft.com/office/officeart/2009/3/layout/IncreasingArrowsProcess"/>
    <dgm:cxn modelId="{8577F97B-198B-4CEE-AAC0-F60B3CB2C87D}" type="presParOf" srcId="{8E93FCDD-F58E-430F-892B-01C8BC45B380}" destId="{8CE43309-7425-492D-ADEB-D9370C0BB151}" srcOrd="4" destOrd="0" presId="urn:microsoft.com/office/officeart/2009/3/layout/IncreasingArrowsProcess"/>
    <dgm:cxn modelId="{F446D175-C9E9-4258-983C-FA5A3C5BCC2B}" type="presParOf" srcId="{8E93FCDD-F58E-430F-892B-01C8BC45B380}" destId="{B699A842-8012-4793-B21A-34AE6BEE5941}" srcOrd="5" destOrd="0" presId="urn:microsoft.com/office/officeart/2009/3/layout/IncreasingArrowsProcess"/>
    <dgm:cxn modelId="{5846EA17-5BF2-45AE-9E10-99932D20B2D3}" type="presParOf" srcId="{8E93FCDD-F58E-430F-892B-01C8BC45B380}" destId="{EBF46B5C-BEAA-4F4C-AF4B-15C62AA7CB4F}" srcOrd="6" destOrd="0" presId="urn:microsoft.com/office/officeart/2009/3/layout/IncreasingArrowsProcess"/>
    <dgm:cxn modelId="{A2BFE381-D517-41FC-99AD-3C0971C5CFA1}" type="presParOf" srcId="{8E93FCDD-F58E-430F-892B-01C8BC45B380}" destId="{8539E57F-885E-4161-A758-361BFB183387}" srcOrd="7" destOrd="0" presId="urn:microsoft.com/office/officeart/2009/3/layout/IncreasingArrowsProcess"/>
    <dgm:cxn modelId="{8AB45F07-6E0B-484F-A8F0-47315A272A3E}" type="presParOf" srcId="{8E93FCDD-F58E-430F-892B-01C8BC45B380}" destId="{CFF9E74E-77C6-4531-A4C9-8FB5FAAB3625}" srcOrd="8" destOrd="0" presId="urn:microsoft.com/office/officeart/2009/3/layout/IncreasingArrowsProcess"/>
    <dgm:cxn modelId="{5712063F-2209-4963-926C-0BC362E0BB5A}" type="presParOf" srcId="{8E93FCDD-F58E-430F-892B-01C8BC45B380}" destId="{8EFDEF2D-FE32-4F37-B3EA-6B5CA5562549}" srcOrd="9"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52EA6C-EB5C-4592-87BB-DE79FCB0A9B1}">
      <dsp:nvSpPr>
        <dsp:cNvPr id="0" name=""/>
        <dsp:cNvSpPr/>
      </dsp:nvSpPr>
      <dsp:spPr>
        <a:xfrm>
          <a:off x="3605342" y="2307673"/>
          <a:ext cx="1865299" cy="16824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b="1" kern="1200"/>
            <a:t>DER DATA</a:t>
          </a:r>
        </a:p>
      </dsp:txBody>
      <dsp:txXfrm>
        <a:off x="3878509" y="2554056"/>
        <a:ext cx="1318965" cy="1189642"/>
      </dsp:txXfrm>
    </dsp:sp>
    <dsp:sp modelId="{23669361-9304-4062-92B7-17E4D8AF7AC1}">
      <dsp:nvSpPr>
        <dsp:cNvPr id="0" name=""/>
        <dsp:cNvSpPr/>
      </dsp:nvSpPr>
      <dsp:spPr>
        <a:xfrm rot="16200000">
          <a:off x="4049832" y="1807632"/>
          <a:ext cx="976319" cy="23763"/>
        </a:xfrm>
        <a:custGeom>
          <a:avLst/>
          <a:gdLst/>
          <a:ahLst/>
          <a:cxnLst/>
          <a:rect l="0" t="0" r="0" b="0"/>
          <a:pathLst>
            <a:path>
              <a:moveTo>
                <a:pt x="0" y="11881"/>
              </a:moveTo>
              <a:lnTo>
                <a:pt x="976319" y="118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b="1" kern="1200"/>
        </a:p>
      </dsp:txBody>
      <dsp:txXfrm>
        <a:off x="4513584" y="1795105"/>
        <a:ext cx="48815" cy="48815"/>
      </dsp:txXfrm>
    </dsp:sp>
    <dsp:sp modelId="{D5D27540-0460-4C03-A0C9-59C2AD8AF3B5}">
      <dsp:nvSpPr>
        <dsp:cNvPr id="0" name=""/>
        <dsp:cNvSpPr/>
      </dsp:nvSpPr>
      <dsp:spPr>
        <a:xfrm>
          <a:off x="3820507" y="-83403"/>
          <a:ext cx="1434970" cy="14147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t>Permitting</a:t>
          </a:r>
        </a:p>
      </dsp:txBody>
      <dsp:txXfrm>
        <a:off x="4030653" y="123783"/>
        <a:ext cx="1014678" cy="1000385"/>
      </dsp:txXfrm>
    </dsp:sp>
    <dsp:sp modelId="{921ECC8B-B0C2-40A2-B099-43136CDEDF62}">
      <dsp:nvSpPr>
        <dsp:cNvPr id="0" name=""/>
        <dsp:cNvSpPr/>
      </dsp:nvSpPr>
      <dsp:spPr>
        <a:xfrm rot="18360000">
          <a:off x="4872014" y="2085693"/>
          <a:ext cx="859589" cy="23763"/>
        </a:xfrm>
        <a:custGeom>
          <a:avLst/>
          <a:gdLst/>
          <a:ahLst/>
          <a:cxnLst/>
          <a:rect l="0" t="0" r="0" b="0"/>
          <a:pathLst>
            <a:path>
              <a:moveTo>
                <a:pt x="0" y="11881"/>
              </a:moveTo>
              <a:lnTo>
                <a:pt x="859589" y="118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b="1" kern="1200"/>
        </a:p>
      </dsp:txBody>
      <dsp:txXfrm>
        <a:off x="5280318" y="2076085"/>
        <a:ext cx="42979" cy="42979"/>
      </dsp:txXfrm>
    </dsp:sp>
    <dsp:sp modelId="{20B6492B-F520-4BDB-924F-5CACFA18D22D}">
      <dsp:nvSpPr>
        <dsp:cNvPr id="0" name=""/>
        <dsp:cNvSpPr/>
      </dsp:nvSpPr>
      <dsp:spPr>
        <a:xfrm>
          <a:off x="5219009" y="314415"/>
          <a:ext cx="1606167" cy="15835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t>Interconnection Agreement</a:t>
          </a:r>
        </a:p>
      </dsp:txBody>
      <dsp:txXfrm>
        <a:off x="5454227" y="546320"/>
        <a:ext cx="1135731" cy="1119735"/>
      </dsp:txXfrm>
    </dsp:sp>
    <dsp:sp modelId="{84214C5C-8315-494E-B4FB-E81533F6AC96}">
      <dsp:nvSpPr>
        <dsp:cNvPr id="0" name=""/>
        <dsp:cNvSpPr/>
      </dsp:nvSpPr>
      <dsp:spPr>
        <a:xfrm rot="20520000">
          <a:off x="5393766" y="2715032"/>
          <a:ext cx="885794" cy="23763"/>
        </a:xfrm>
        <a:custGeom>
          <a:avLst/>
          <a:gdLst/>
          <a:ahLst/>
          <a:cxnLst/>
          <a:rect l="0" t="0" r="0" b="0"/>
          <a:pathLst>
            <a:path>
              <a:moveTo>
                <a:pt x="0" y="11881"/>
              </a:moveTo>
              <a:lnTo>
                <a:pt x="885794" y="118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b="1" kern="1200"/>
        </a:p>
      </dsp:txBody>
      <dsp:txXfrm>
        <a:off x="5814518" y="2704769"/>
        <a:ext cx="44289" cy="44289"/>
      </dsp:txXfrm>
    </dsp:sp>
    <dsp:sp modelId="{8A469027-1FD2-433E-937F-7B40EEB19FDA}">
      <dsp:nvSpPr>
        <dsp:cNvPr id="0" name=""/>
        <dsp:cNvSpPr/>
      </dsp:nvSpPr>
      <dsp:spPr>
        <a:xfrm>
          <a:off x="6221832" y="1661261"/>
          <a:ext cx="1434970" cy="14147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t>Planning &amp; Modeling Systems (Utility &amp; ISO)</a:t>
          </a:r>
        </a:p>
      </dsp:txBody>
      <dsp:txXfrm>
        <a:off x="6431978" y="1868447"/>
        <a:ext cx="1014678" cy="1000385"/>
      </dsp:txXfrm>
    </dsp:sp>
    <dsp:sp modelId="{B6F0C9B2-842E-4AB9-A2A1-E224CE239F6C}">
      <dsp:nvSpPr>
        <dsp:cNvPr id="0" name=""/>
        <dsp:cNvSpPr/>
      </dsp:nvSpPr>
      <dsp:spPr>
        <a:xfrm rot="1080000">
          <a:off x="5393766" y="3558960"/>
          <a:ext cx="885794" cy="23763"/>
        </a:xfrm>
        <a:custGeom>
          <a:avLst/>
          <a:gdLst/>
          <a:ahLst/>
          <a:cxnLst/>
          <a:rect l="0" t="0" r="0" b="0"/>
          <a:pathLst>
            <a:path>
              <a:moveTo>
                <a:pt x="0" y="11881"/>
              </a:moveTo>
              <a:lnTo>
                <a:pt x="885794" y="118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b="1" kern="1200"/>
        </a:p>
      </dsp:txBody>
      <dsp:txXfrm>
        <a:off x="5814518" y="3548697"/>
        <a:ext cx="44289" cy="44289"/>
      </dsp:txXfrm>
    </dsp:sp>
    <dsp:sp modelId="{81077CD9-B7B6-48DD-B091-227CD146BAF0}">
      <dsp:nvSpPr>
        <dsp:cNvPr id="0" name=""/>
        <dsp:cNvSpPr/>
      </dsp:nvSpPr>
      <dsp:spPr>
        <a:xfrm>
          <a:off x="6221832" y="3221737"/>
          <a:ext cx="1434970" cy="14147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t>GIS systems</a:t>
          </a:r>
        </a:p>
      </dsp:txBody>
      <dsp:txXfrm>
        <a:off x="6431978" y="3428923"/>
        <a:ext cx="1014678" cy="1000385"/>
      </dsp:txXfrm>
    </dsp:sp>
    <dsp:sp modelId="{3A25638C-A5AD-4543-BC1B-26679C46096F}">
      <dsp:nvSpPr>
        <dsp:cNvPr id="0" name=""/>
        <dsp:cNvSpPr/>
      </dsp:nvSpPr>
      <dsp:spPr>
        <a:xfrm rot="3240000">
          <a:off x="4854535" y="4222603"/>
          <a:ext cx="944393" cy="23763"/>
        </a:xfrm>
        <a:custGeom>
          <a:avLst/>
          <a:gdLst/>
          <a:ahLst/>
          <a:cxnLst/>
          <a:rect l="0" t="0" r="0" b="0"/>
          <a:pathLst>
            <a:path>
              <a:moveTo>
                <a:pt x="0" y="11881"/>
              </a:moveTo>
              <a:lnTo>
                <a:pt x="944393" y="118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b="1" kern="1200"/>
        </a:p>
      </dsp:txBody>
      <dsp:txXfrm>
        <a:off x="5303122" y="4210875"/>
        <a:ext cx="47219" cy="47219"/>
      </dsp:txXfrm>
    </dsp:sp>
    <dsp:sp modelId="{F10963F6-455D-400D-BFF2-A1600A7526E7}">
      <dsp:nvSpPr>
        <dsp:cNvPr id="0" name=""/>
        <dsp:cNvSpPr/>
      </dsp:nvSpPr>
      <dsp:spPr>
        <a:xfrm>
          <a:off x="5304607" y="4484188"/>
          <a:ext cx="1434970" cy="14147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t>Aggregation Creation and Management</a:t>
          </a:r>
        </a:p>
      </dsp:txBody>
      <dsp:txXfrm>
        <a:off x="5514753" y="4691374"/>
        <a:ext cx="1014678" cy="1000385"/>
      </dsp:txXfrm>
    </dsp:sp>
    <dsp:sp modelId="{36436CC0-8767-40D1-96B5-88699B618435}">
      <dsp:nvSpPr>
        <dsp:cNvPr id="0" name=""/>
        <dsp:cNvSpPr/>
      </dsp:nvSpPr>
      <dsp:spPr>
        <a:xfrm rot="5400000">
          <a:off x="4049832" y="4466360"/>
          <a:ext cx="976319" cy="23763"/>
        </a:xfrm>
        <a:custGeom>
          <a:avLst/>
          <a:gdLst/>
          <a:ahLst/>
          <a:cxnLst/>
          <a:rect l="0" t="0" r="0" b="0"/>
          <a:pathLst>
            <a:path>
              <a:moveTo>
                <a:pt x="0" y="11881"/>
              </a:moveTo>
              <a:lnTo>
                <a:pt x="976319" y="118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b="1" kern="1200"/>
        </a:p>
      </dsp:txBody>
      <dsp:txXfrm>
        <a:off x="4513584" y="4453834"/>
        <a:ext cx="48815" cy="48815"/>
      </dsp:txXfrm>
    </dsp:sp>
    <dsp:sp modelId="{58139D21-4AEA-45D7-9F0B-6C950666D636}">
      <dsp:nvSpPr>
        <dsp:cNvPr id="0" name=""/>
        <dsp:cNvSpPr/>
      </dsp:nvSpPr>
      <dsp:spPr>
        <a:xfrm>
          <a:off x="3820507" y="4966402"/>
          <a:ext cx="1434970" cy="14147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t>Aggregation Registration &amp; Approval into a retail/market program</a:t>
          </a:r>
        </a:p>
      </dsp:txBody>
      <dsp:txXfrm>
        <a:off x="4030653" y="5173588"/>
        <a:ext cx="1014678" cy="1000385"/>
      </dsp:txXfrm>
    </dsp:sp>
    <dsp:sp modelId="{2D65335B-996E-4BA9-A3F5-9221668F750B}">
      <dsp:nvSpPr>
        <dsp:cNvPr id="0" name=""/>
        <dsp:cNvSpPr/>
      </dsp:nvSpPr>
      <dsp:spPr>
        <a:xfrm rot="7560000">
          <a:off x="3277056" y="4222603"/>
          <a:ext cx="944393" cy="23763"/>
        </a:xfrm>
        <a:custGeom>
          <a:avLst/>
          <a:gdLst/>
          <a:ahLst/>
          <a:cxnLst/>
          <a:rect l="0" t="0" r="0" b="0"/>
          <a:pathLst>
            <a:path>
              <a:moveTo>
                <a:pt x="0" y="11881"/>
              </a:moveTo>
              <a:lnTo>
                <a:pt x="944393" y="118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b="1" kern="1200"/>
        </a:p>
      </dsp:txBody>
      <dsp:txXfrm rot="10800000">
        <a:off x="3725643" y="4210875"/>
        <a:ext cx="47219" cy="47219"/>
      </dsp:txXfrm>
    </dsp:sp>
    <dsp:sp modelId="{C5118526-634C-4E4A-837A-0FAE17526E5A}">
      <dsp:nvSpPr>
        <dsp:cNvPr id="0" name=""/>
        <dsp:cNvSpPr/>
      </dsp:nvSpPr>
      <dsp:spPr>
        <a:xfrm>
          <a:off x="2336406" y="4484188"/>
          <a:ext cx="1434970" cy="14147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t>EMS System (Operational and Market)</a:t>
          </a:r>
        </a:p>
      </dsp:txBody>
      <dsp:txXfrm>
        <a:off x="2546552" y="4691374"/>
        <a:ext cx="1014678" cy="1000385"/>
      </dsp:txXfrm>
    </dsp:sp>
    <dsp:sp modelId="{18F72F47-D41E-4774-B3D6-06CEF3FEA36E}">
      <dsp:nvSpPr>
        <dsp:cNvPr id="0" name=""/>
        <dsp:cNvSpPr/>
      </dsp:nvSpPr>
      <dsp:spPr>
        <a:xfrm rot="9720000">
          <a:off x="2796423" y="3558960"/>
          <a:ext cx="885794" cy="23763"/>
        </a:xfrm>
        <a:custGeom>
          <a:avLst/>
          <a:gdLst/>
          <a:ahLst/>
          <a:cxnLst/>
          <a:rect l="0" t="0" r="0" b="0"/>
          <a:pathLst>
            <a:path>
              <a:moveTo>
                <a:pt x="0" y="11881"/>
              </a:moveTo>
              <a:lnTo>
                <a:pt x="885794" y="118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b="1" kern="1200"/>
        </a:p>
      </dsp:txBody>
      <dsp:txXfrm rot="10800000">
        <a:off x="3217176" y="3548697"/>
        <a:ext cx="44289" cy="44289"/>
      </dsp:txXfrm>
    </dsp:sp>
    <dsp:sp modelId="{E65362DC-AE1A-4D92-8A0F-931F2704277D}">
      <dsp:nvSpPr>
        <dsp:cNvPr id="0" name=""/>
        <dsp:cNvSpPr/>
      </dsp:nvSpPr>
      <dsp:spPr>
        <a:xfrm>
          <a:off x="1419181" y="3221737"/>
          <a:ext cx="1434970" cy="14147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t>Settlement Systems</a:t>
          </a:r>
        </a:p>
      </dsp:txBody>
      <dsp:txXfrm>
        <a:off x="1629327" y="3428923"/>
        <a:ext cx="1014678" cy="1000385"/>
      </dsp:txXfrm>
    </dsp:sp>
    <dsp:sp modelId="{2344B119-7D5F-473E-BFCB-99882A0D7171}">
      <dsp:nvSpPr>
        <dsp:cNvPr id="0" name=""/>
        <dsp:cNvSpPr/>
      </dsp:nvSpPr>
      <dsp:spPr>
        <a:xfrm rot="11880000">
          <a:off x="2796423" y="2715032"/>
          <a:ext cx="885794" cy="23763"/>
        </a:xfrm>
        <a:custGeom>
          <a:avLst/>
          <a:gdLst/>
          <a:ahLst/>
          <a:cxnLst/>
          <a:rect l="0" t="0" r="0" b="0"/>
          <a:pathLst>
            <a:path>
              <a:moveTo>
                <a:pt x="0" y="11881"/>
              </a:moveTo>
              <a:lnTo>
                <a:pt x="885794" y="118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b="1" kern="1200"/>
        </a:p>
      </dsp:txBody>
      <dsp:txXfrm rot="10800000">
        <a:off x="3217176" y="2704769"/>
        <a:ext cx="44289" cy="44289"/>
      </dsp:txXfrm>
    </dsp:sp>
    <dsp:sp modelId="{835E672B-8133-4F64-8F63-021EAC17F917}">
      <dsp:nvSpPr>
        <dsp:cNvPr id="0" name=""/>
        <dsp:cNvSpPr/>
      </dsp:nvSpPr>
      <dsp:spPr>
        <a:xfrm>
          <a:off x="1419181" y="1661261"/>
          <a:ext cx="1434970" cy="14147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t>Change </a:t>
          </a:r>
          <a:r>
            <a:rPr lang="en-US" sz="1400" b="1" kern="1200" err="1"/>
            <a:t>Mgmt</a:t>
          </a:r>
          <a:r>
            <a:rPr lang="en-US" sz="1400" b="1" kern="1200"/>
            <a:t> (Move in &amp; Move out, network </a:t>
          </a:r>
          <a:r>
            <a:rPr lang="en-US" sz="1400" b="1" kern="1200" err="1"/>
            <a:t>reconfig</a:t>
          </a:r>
          <a:r>
            <a:rPr lang="en-US" sz="1400" b="1" kern="1200"/>
            <a:t>, etc.)</a:t>
          </a:r>
        </a:p>
      </dsp:txBody>
      <dsp:txXfrm>
        <a:off x="1629327" y="1868447"/>
        <a:ext cx="1014678" cy="1000385"/>
      </dsp:txXfrm>
    </dsp:sp>
    <dsp:sp modelId="{62A4234B-886C-4552-98A5-6B399F543EA2}">
      <dsp:nvSpPr>
        <dsp:cNvPr id="0" name=""/>
        <dsp:cNvSpPr/>
      </dsp:nvSpPr>
      <dsp:spPr>
        <a:xfrm rot="14040000">
          <a:off x="3277056" y="2051389"/>
          <a:ext cx="944393" cy="23763"/>
        </a:xfrm>
        <a:custGeom>
          <a:avLst/>
          <a:gdLst/>
          <a:ahLst/>
          <a:cxnLst/>
          <a:rect l="0" t="0" r="0" b="0"/>
          <a:pathLst>
            <a:path>
              <a:moveTo>
                <a:pt x="0" y="11881"/>
              </a:moveTo>
              <a:lnTo>
                <a:pt x="944393" y="118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b="1" kern="1200"/>
        </a:p>
      </dsp:txBody>
      <dsp:txXfrm rot="10800000">
        <a:off x="3725643" y="2039661"/>
        <a:ext cx="47219" cy="47219"/>
      </dsp:txXfrm>
    </dsp:sp>
    <dsp:sp modelId="{A238E64F-B043-4B40-86A9-D01151BE1F72}">
      <dsp:nvSpPr>
        <dsp:cNvPr id="0" name=""/>
        <dsp:cNvSpPr/>
      </dsp:nvSpPr>
      <dsp:spPr>
        <a:xfrm>
          <a:off x="2336406" y="398809"/>
          <a:ext cx="1434970" cy="14147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t>Reporting</a:t>
          </a:r>
        </a:p>
      </dsp:txBody>
      <dsp:txXfrm>
        <a:off x="2546552" y="605995"/>
        <a:ext cx="1014678" cy="10003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52EA6C-EB5C-4592-87BB-DE79FCB0A9B1}">
      <dsp:nvSpPr>
        <dsp:cNvPr id="0" name=""/>
        <dsp:cNvSpPr/>
      </dsp:nvSpPr>
      <dsp:spPr>
        <a:xfrm>
          <a:off x="3500954" y="2336868"/>
          <a:ext cx="2074075" cy="187071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b="1" kern="1200"/>
            <a:t>DER DATA</a:t>
          </a:r>
        </a:p>
      </dsp:txBody>
      <dsp:txXfrm>
        <a:off x="3804695" y="2610828"/>
        <a:ext cx="1466593" cy="1322794"/>
      </dsp:txXfrm>
    </dsp:sp>
    <dsp:sp modelId="{921ECC8B-B0C2-40A2-B099-43136CDEDF62}">
      <dsp:nvSpPr>
        <dsp:cNvPr id="0" name=""/>
        <dsp:cNvSpPr/>
      </dsp:nvSpPr>
      <dsp:spPr>
        <a:xfrm rot="16200000">
          <a:off x="4178569" y="1964233"/>
          <a:ext cx="718846" cy="26422"/>
        </a:xfrm>
        <a:custGeom>
          <a:avLst/>
          <a:gdLst/>
          <a:ahLst/>
          <a:cxnLst/>
          <a:rect l="0" t="0" r="0" b="0"/>
          <a:pathLst>
            <a:path>
              <a:moveTo>
                <a:pt x="0" y="13211"/>
              </a:moveTo>
              <a:lnTo>
                <a:pt x="718846" y="1321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b="1" kern="1200"/>
        </a:p>
      </dsp:txBody>
      <dsp:txXfrm>
        <a:off x="4520021" y="1959473"/>
        <a:ext cx="35942" cy="35942"/>
      </dsp:txXfrm>
    </dsp:sp>
    <dsp:sp modelId="{20B6492B-F520-4BDB-924F-5CACFA18D22D}">
      <dsp:nvSpPr>
        <dsp:cNvPr id="0" name=""/>
        <dsp:cNvSpPr/>
      </dsp:nvSpPr>
      <dsp:spPr>
        <a:xfrm>
          <a:off x="3645022" y="-142765"/>
          <a:ext cx="1785940" cy="176078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Customer or Owner of DER</a:t>
          </a:r>
        </a:p>
      </dsp:txBody>
      <dsp:txXfrm>
        <a:off x="3906567" y="115096"/>
        <a:ext cx="1262850" cy="1245064"/>
      </dsp:txXfrm>
    </dsp:sp>
    <dsp:sp modelId="{84214C5C-8315-494E-B4FB-E81533F6AC96}">
      <dsp:nvSpPr>
        <dsp:cNvPr id="0" name=""/>
        <dsp:cNvSpPr/>
      </dsp:nvSpPr>
      <dsp:spPr>
        <a:xfrm rot="18600000">
          <a:off x="5026323" y="2218313"/>
          <a:ext cx="769840" cy="26422"/>
        </a:xfrm>
        <a:custGeom>
          <a:avLst/>
          <a:gdLst/>
          <a:ahLst/>
          <a:cxnLst/>
          <a:rect l="0" t="0" r="0" b="0"/>
          <a:pathLst>
            <a:path>
              <a:moveTo>
                <a:pt x="0" y="13211"/>
              </a:moveTo>
              <a:lnTo>
                <a:pt x="769840" y="1321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b="1" kern="1200"/>
        </a:p>
      </dsp:txBody>
      <dsp:txXfrm>
        <a:off x="5391998" y="2212278"/>
        <a:ext cx="38492" cy="38492"/>
      </dsp:txXfrm>
    </dsp:sp>
    <dsp:sp modelId="{8A469027-1FD2-433E-937F-7B40EEB19FDA}">
      <dsp:nvSpPr>
        <dsp:cNvPr id="0" name=""/>
        <dsp:cNvSpPr/>
      </dsp:nvSpPr>
      <dsp:spPr>
        <a:xfrm>
          <a:off x="5369408" y="544058"/>
          <a:ext cx="1595582" cy="15731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DSO</a:t>
          </a:r>
        </a:p>
      </dsp:txBody>
      <dsp:txXfrm>
        <a:off x="5603076" y="774434"/>
        <a:ext cx="1128246" cy="1112354"/>
      </dsp:txXfrm>
    </dsp:sp>
    <dsp:sp modelId="{B6F0C9B2-842E-4AB9-A2A1-E224CE239F6C}">
      <dsp:nvSpPr>
        <dsp:cNvPr id="0" name=""/>
        <dsp:cNvSpPr/>
      </dsp:nvSpPr>
      <dsp:spPr>
        <a:xfrm rot="21000000">
          <a:off x="5550418" y="3018457"/>
          <a:ext cx="703679" cy="26422"/>
        </a:xfrm>
        <a:custGeom>
          <a:avLst/>
          <a:gdLst/>
          <a:ahLst/>
          <a:cxnLst/>
          <a:rect l="0" t="0" r="0" b="0"/>
          <a:pathLst>
            <a:path>
              <a:moveTo>
                <a:pt x="0" y="13211"/>
              </a:moveTo>
              <a:lnTo>
                <a:pt x="703679" y="1321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b="1" kern="1200"/>
        </a:p>
      </dsp:txBody>
      <dsp:txXfrm>
        <a:off x="5884666" y="3014076"/>
        <a:ext cx="35183" cy="35183"/>
      </dsp:txXfrm>
    </dsp:sp>
    <dsp:sp modelId="{81077CD9-B7B6-48DD-B091-227CD146BAF0}">
      <dsp:nvSpPr>
        <dsp:cNvPr id="0" name=""/>
        <dsp:cNvSpPr/>
      </dsp:nvSpPr>
      <dsp:spPr>
        <a:xfrm>
          <a:off x="6236292" y="2045544"/>
          <a:ext cx="1595582" cy="15731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TSO</a:t>
          </a:r>
        </a:p>
      </dsp:txBody>
      <dsp:txXfrm>
        <a:off x="6469960" y="2275920"/>
        <a:ext cx="1128246" cy="1112354"/>
      </dsp:txXfrm>
    </dsp:sp>
    <dsp:sp modelId="{3A25638C-A5AD-4543-BC1B-26679C46096F}">
      <dsp:nvSpPr>
        <dsp:cNvPr id="0" name=""/>
        <dsp:cNvSpPr/>
      </dsp:nvSpPr>
      <dsp:spPr>
        <a:xfrm rot="1800000">
          <a:off x="5362439" y="3946064"/>
          <a:ext cx="731118" cy="26422"/>
        </a:xfrm>
        <a:custGeom>
          <a:avLst/>
          <a:gdLst/>
          <a:ahLst/>
          <a:cxnLst/>
          <a:rect l="0" t="0" r="0" b="0"/>
          <a:pathLst>
            <a:path>
              <a:moveTo>
                <a:pt x="0" y="13211"/>
              </a:moveTo>
              <a:lnTo>
                <a:pt x="731118" y="1321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b="1" kern="1200"/>
        </a:p>
      </dsp:txBody>
      <dsp:txXfrm>
        <a:off x="5709720" y="3940998"/>
        <a:ext cx="36555" cy="36555"/>
      </dsp:txXfrm>
    </dsp:sp>
    <dsp:sp modelId="{F10963F6-455D-400D-BFF2-A1600A7526E7}">
      <dsp:nvSpPr>
        <dsp:cNvPr id="0" name=""/>
        <dsp:cNvSpPr/>
      </dsp:nvSpPr>
      <dsp:spPr>
        <a:xfrm>
          <a:off x="5935226" y="3752970"/>
          <a:ext cx="1595582" cy="15731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RTO/ISO</a:t>
          </a:r>
        </a:p>
      </dsp:txBody>
      <dsp:txXfrm>
        <a:off x="6168894" y="3983346"/>
        <a:ext cx="1128246" cy="1112354"/>
      </dsp:txXfrm>
    </dsp:sp>
    <dsp:sp modelId="{36436CC0-8767-40D1-96B5-88699B618435}">
      <dsp:nvSpPr>
        <dsp:cNvPr id="0" name=""/>
        <dsp:cNvSpPr/>
      </dsp:nvSpPr>
      <dsp:spPr>
        <a:xfrm rot="4193662">
          <a:off x="4599769" y="4524061"/>
          <a:ext cx="802610" cy="26422"/>
        </a:xfrm>
        <a:custGeom>
          <a:avLst/>
          <a:gdLst/>
          <a:ahLst/>
          <a:cxnLst/>
          <a:rect l="0" t="0" r="0" b="0"/>
          <a:pathLst>
            <a:path>
              <a:moveTo>
                <a:pt x="0" y="13211"/>
              </a:moveTo>
              <a:lnTo>
                <a:pt x="802610" y="1321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b="1" kern="1200"/>
        </a:p>
      </dsp:txBody>
      <dsp:txXfrm>
        <a:off x="4981009" y="4517207"/>
        <a:ext cx="40130" cy="40130"/>
      </dsp:txXfrm>
    </dsp:sp>
    <dsp:sp modelId="{58139D21-4AEA-45D7-9F0B-6C950666D636}">
      <dsp:nvSpPr>
        <dsp:cNvPr id="0" name=""/>
        <dsp:cNvSpPr/>
      </dsp:nvSpPr>
      <dsp:spPr>
        <a:xfrm>
          <a:off x="4612060" y="4867414"/>
          <a:ext cx="1595582" cy="15731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Regulator</a:t>
          </a:r>
        </a:p>
      </dsp:txBody>
      <dsp:txXfrm>
        <a:off x="4845728" y="5097790"/>
        <a:ext cx="1128246" cy="1112354"/>
      </dsp:txXfrm>
    </dsp:sp>
    <dsp:sp modelId="{2D65335B-996E-4BA9-A3F5-9221668F750B}">
      <dsp:nvSpPr>
        <dsp:cNvPr id="0" name=""/>
        <dsp:cNvSpPr/>
      </dsp:nvSpPr>
      <dsp:spPr>
        <a:xfrm rot="6600000">
          <a:off x="3677038" y="4524067"/>
          <a:ext cx="801024" cy="26422"/>
        </a:xfrm>
        <a:custGeom>
          <a:avLst/>
          <a:gdLst/>
          <a:ahLst/>
          <a:cxnLst/>
          <a:rect l="0" t="0" r="0" b="0"/>
          <a:pathLst>
            <a:path>
              <a:moveTo>
                <a:pt x="0" y="13211"/>
              </a:moveTo>
              <a:lnTo>
                <a:pt x="801024" y="1321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b="1" kern="1200"/>
        </a:p>
      </dsp:txBody>
      <dsp:txXfrm rot="10800000">
        <a:off x="4057525" y="4517253"/>
        <a:ext cx="40051" cy="40051"/>
      </dsp:txXfrm>
    </dsp:sp>
    <dsp:sp modelId="{C5118526-634C-4E4A-837A-0FAE17526E5A}">
      <dsp:nvSpPr>
        <dsp:cNvPr id="0" name=""/>
        <dsp:cNvSpPr/>
      </dsp:nvSpPr>
      <dsp:spPr>
        <a:xfrm>
          <a:off x="2873318" y="4867414"/>
          <a:ext cx="1595582" cy="15731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Equipment Manufacturer</a:t>
          </a:r>
        </a:p>
      </dsp:txBody>
      <dsp:txXfrm>
        <a:off x="3106986" y="5097790"/>
        <a:ext cx="1128246" cy="1112354"/>
      </dsp:txXfrm>
    </dsp:sp>
    <dsp:sp modelId="{18F72F47-D41E-4774-B3D6-06CEF3FEA36E}">
      <dsp:nvSpPr>
        <dsp:cNvPr id="0" name=""/>
        <dsp:cNvSpPr/>
      </dsp:nvSpPr>
      <dsp:spPr>
        <a:xfrm rot="9000000">
          <a:off x="2982426" y="3946064"/>
          <a:ext cx="731118" cy="26422"/>
        </a:xfrm>
        <a:custGeom>
          <a:avLst/>
          <a:gdLst/>
          <a:ahLst/>
          <a:cxnLst/>
          <a:rect l="0" t="0" r="0" b="0"/>
          <a:pathLst>
            <a:path>
              <a:moveTo>
                <a:pt x="0" y="13211"/>
              </a:moveTo>
              <a:lnTo>
                <a:pt x="731118" y="1321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b="1" kern="1200"/>
        </a:p>
      </dsp:txBody>
      <dsp:txXfrm rot="10800000">
        <a:off x="3329708" y="3940998"/>
        <a:ext cx="36555" cy="36555"/>
      </dsp:txXfrm>
    </dsp:sp>
    <dsp:sp modelId="{E65362DC-AE1A-4D92-8A0F-931F2704277D}">
      <dsp:nvSpPr>
        <dsp:cNvPr id="0" name=""/>
        <dsp:cNvSpPr/>
      </dsp:nvSpPr>
      <dsp:spPr>
        <a:xfrm>
          <a:off x="1545175" y="3752970"/>
          <a:ext cx="1595582" cy="15731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Other Governmental</a:t>
          </a:r>
        </a:p>
        <a:p>
          <a:pPr marL="0" lvl="0" indent="0" algn="ctr" defTabSz="622300">
            <a:lnSpc>
              <a:spcPct val="90000"/>
            </a:lnSpc>
            <a:spcBef>
              <a:spcPct val="0"/>
            </a:spcBef>
            <a:spcAft>
              <a:spcPct val="35000"/>
            </a:spcAft>
            <a:buNone/>
          </a:pPr>
          <a:r>
            <a:rPr lang="en-US" sz="1400" b="1" kern="1200" dirty="0"/>
            <a:t>(EIA/DOE/</a:t>
          </a:r>
          <a:r>
            <a:rPr lang="en-US" sz="1400" b="1" kern="1200" dirty="0" err="1"/>
            <a:t>etc</a:t>
          </a:r>
          <a:r>
            <a:rPr lang="en-US" sz="1400" b="1" kern="1200" dirty="0"/>
            <a:t>)</a:t>
          </a:r>
        </a:p>
      </dsp:txBody>
      <dsp:txXfrm>
        <a:off x="1778843" y="3983346"/>
        <a:ext cx="1128246" cy="1112354"/>
      </dsp:txXfrm>
    </dsp:sp>
    <dsp:sp modelId="{2344B119-7D5F-473E-BFCB-99882A0D7171}">
      <dsp:nvSpPr>
        <dsp:cNvPr id="0" name=""/>
        <dsp:cNvSpPr/>
      </dsp:nvSpPr>
      <dsp:spPr>
        <a:xfrm rot="11400000">
          <a:off x="2821886" y="3018457"/>
          <a:ext cx="703679" cy="26422"/>
        </a:xfrm>
        <a:custGeom>
          <a:avLst/>
          <a:gdLst/>
          <a:ahLst/>
          <a:cxnLst/>
          <a:rect l="0" t="0" r="0" b="0"/>
          <a:pathLst>
            <a:path>
              <a:moveTo>
                <a:pt x="0" y="13211"/>
              </a:moveTo>
              <a:lnTo>
                <a:pt x="703679" y="1321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b="1" kern="1200"/>
        </a:p>
      </dsp:txBody>
      <dsp:txXfrm rot="10800000">
        <a:off x="3156134" y="3014076"/>
        <a:ext cx="35183" cy="35183"/>
      </dsp:txXfrm>
    </dsp:sp>
    <dsp:sp modelId="{835E672B-8133-4F64-8F63-021EAC17F917}">
      <dsp:nvSpPr>
        <dsp:cNvPr id="0" name=""/>
        <dsp:cNvSpPr/>
      </dsp:nvSpPr>
      <dsp:spPr>
        <a:xfrm>
          <a:off x="1244110" y="2045544"/>
          <a:ext cx="1595582" cy="15731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Industry Software Providers</a:t>
          </a:r>
        </a:p>
      </dsp:txBody>
      <dsp:txXfrm>
        <a:off x="1477778" y="2275920"/>
        <a:ext cx="1128246" cy="1112354"/>
      </dsp:txXfrm>
    </dsp:sp>
    <dsp:sp modelId="{62A4234B-886C-4552-98A5-6B399F543EA2}">
      <dsp:nvSpPr>
        <dsp:cNvPr id="0" name=""/>
        <dsp:cNvSpPr/>
      </dsp:nvSpPr>
      <dsp:spPr>
        <a:xfrm rot="13800000">
          <a:off x="3279820" y="2218313"/>
          <a:ext cx="769840" cy="26422"/>
        </a:xfrm>
        <a:custGeom>
          <a:avLst/>
          <a:gdLst/>
          <a:ahLst/>
          <a:cxnLst/>
          <a:rect l="0" t="0" r="0" b="0"/>
          <a:pathLst>
            <a:path>
              <a:moveTo>
                <a:pt x="0" y="13211"/>
              </a:moveTo>
              <a:lnTo>
                <a:pt x="769840" y="1321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b="1" kern="1200"/>
        </a:p>
      </dsp:txBody>
      <dsp:txXfrm rot="10800000">
        <a:off x="3645494" y="2212278"/>
        <a:ext cx="38492" cy="38492"/>
      </dsp:txXfrm>
    </dsp:sp>
    <dsp:sp modelId="{A238E64F-B043-4B40-86A9-D01151BE1F72}">
      <dsp:nvSpPr>
        <dsp:cNvPr id="0" name=""/>
        <dsp:cNvSpPr/>
      </dsp:nvSpPr>
      <dsp:spPr>
        <a:xfrm>
          <a:off x="2110993" y="544058"/>
          <a:ext cx="1595582" cy="15731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Consulting Groups supporting Industry</a:t>
          </a:r>
        </a:p>
      </dsp:txBody>
      <dsp:txXfrm>
        <a:off x="2344661" y="774434"/>
        <a:ext cx="1128246" cy="11123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AF9353-C91C-4A45-A472-115221214BE2}">
      <dsp:nvSpPr>
        <dsp:cNvPr id="0" name=""/>
        <dsp:cNvSpPr/>
      </dsp:nvSpPr>
      <dsp:spPr>
        <a:xfrm rot="16200000">
          <a:off x="830528" y="-830528"/>
          <a:ext cx="2979399" cy="4640456"/>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Deliver a national collaborative DER registration system, saving billions of dollars for our industry and customers</a:t>
          </a:r>
        </a:p>
      </dsp:txBody>
      <dsp:txXfrm rot="5400000">
        <a:off x="0" y="0"/>
        <a:ext cx="4640456" cy="2234549"/>
      </dsp:txXfrm>
    </dsp:sp>
    <dsp:sp modelId="{6F7DBD8F-8D2D-41B0-946B-64FF10B13C2B}">
      <dsp:nvSpPr>
        <dsp:cNvPr id="0" name=""/>
        <dsp:cNvSpPr/>
      </dsp:nvSpPr>
      <dsp:spPr>
        <a:xfrm>
          <a:off x="4640456" y="0"/>
          <a:ext cx="4640456" cy="2979399"/>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Implement standardized and secure data exchanges, enabling information sharing and easing regulatory reporting.</a:t>
          </a:r>
        </a:p>
      </dsp:txBody>
      <dsp:txXfrm>
        <a:off x="4640456" y="0"/>
        <a:ext cx="4640456" cy="2234549"/>
      </dsp:txXfrm>
    </dsp:sp>
    <dsp:sp modelId="{DC660C00-5AA8-4DD3-84F9-0EC8715F53C6}">
      <dsp:nvSpPr>
        <dsp:cNvPr id="0" name=""/>
        <dsp:cNvSpPr/>
      </dsp:nvSpPr>
      <dsp:spPr>
        <a:xfrm rot="10800000">
          <a:off x="0" y="2979399"/>
          <a:ext cx="4640456" cy="2979399"/>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Automated DER &amp; DERA policy enforcement and approvals for both retail programs and market products </a:t>
          </a:r>
        </a:p>
      </dsp:txBody>
      <dsp:txXfrm rot="10800000">
        <a:off x="0" y="3724249"/>
        <a:ext cx="4640456" cy="2234549"/>
      </dsp:txXfrm>
    </dsp:sp>
    <dsp:sp modelId="{03E3622F-7BDD-4384-BFCE-B265702690AB}">
      <dsp:nvSpPr>
        <dsp:cNvPr id="0" name=""/>
        <dsp:cNvSpPr/>
      </dsp:nvSpPr>
      <dsp:spPr>
        <a:xfrm rot="5400000">
          <a:off x="5470984" y="2148871"/>
          <a:ext cx="2979399" cy="4640456"/>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Provide leadership and education from board and industry experts, preparing everyone for a DER enabled future</a:t>
          </a:r>
        </a:p>
      </dsp:txBody>
      <dsp:txXfrm rot="-5400000">
        <a:off x="4640456" y="3724249"/>
        <a:ext cx="4640456" cy="2234549"/>
      </dsp:txXfrm>
    </dsp:sp>
    <dsp:sp modelId="{FEB0CBDB-5A52-4D6C-B1F8-E3F6348857A0}">
      <dsp:nvSpPr>
        <dsp:cNvPr id="0" name=""/>
        <dsp:cNvSpPr/>
      </dsp:nvSpPr>
      <dsp:spPr>
        <a:xfrm>
          <a:off x="2181956" y="2234549"/>
          <a:ext cx="4916999" cy="1489699"/>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t>Empower the Energy Transition </a:t>
          </a:r>
        </a:p>
        <a:p>
          <a:pPr marL="0" lvl="0" indent="0" algn="ctr" defTabSz="1066800">
            <a:lnSpc>
              <a:spcPct val="90000"/>
            </a:lnSpc>
            <a:spcBef>
              <a:spcPct val="0"/>
            </a:spcBef>
            <a:spcAft>
              <a:spcPct val="35000"/>
            </a:spcAft>
            <a:buNone/>
          </a:pPr>
          <a:r>
            <a:rPr lang="en-US" sz="2400" b="1" kern="1200"/>
            <a:t>Through </a:t>
          </a:r>
        </a:p>
        <a:p>
          <a:pPr marL="0" lvl="0" indent="0" algn="ctr" defTabSz="1066800">
            <a:lnSpc>
              <a:spcPct val="90000"/>
            </a:lnSpc>
            <a:spcBef>
              <a:spcPct val="0"/>
            </a:spcBef>
            <a:spcAft>
              <a:spcPct val="35000"/>
            </a:spcAft>
            <a:buNone/>
          </a:pPr>
          <a:r>
            <a:rPr lang="en-US" sz="2400" b="1" kern="1200"/>
            <a:t>Simplification and Collaboration</a:t>
          </a:r>
        </a:p>
      </dsp:txBody>
      <dsp:txXfrm>
        <a:off x="2254677" y="2307270"/>
        <a:ext cx="4771557" cy="13442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2052D9-1FD9-4DA4-B5D3-CE89604ACAC5}">
      <dsp:nvSpPr>
        <dsp:cNvPr id="0" name=""/>
        <dsp:cNvSpPr/>
      </dsp:nvSpPr>
      <dsp:spPr>
        <a:xfrm>
          <a:off x="2182" y="0"/>
          <a:ext cx="765968" cy="28475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Aggregators</a:t>
          </a:r>
        </a:p>
      </dsp:txBody>
      <dsp:txXfrm>
        <a:off x="2182" y="0"/>
        <a:ext cx="765968" cy="854276"/>
      </dsp:txXfrm>
    </dsp:sp>
    <dsp:sp modelId="{535465BC-3B78-412B-803C-310A73C4E7B5}">
      <dsp:nvSpPr>
        <dsp:cNvPr id="0" name=""/>
        <dsp:cNvSpPr/>
      </dsp:nvSpPr>
      <dsp:spPr>
        <a:xfrm>
          <a:off x="78779" y="854815"/>
          <a:ext cx="612774" cy="3294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9525" rIns="12700" bIns="9525" numCol="1" spcCol="1270" anchor="ctr" anchorCtr="0">
          <a:noAutofit/>
        </a:bodyPr>
        <a:lstStyle/>
        <a:p>
          <a:pPr marL="0" lvl="0" indent="0" algn="ctr" defTabSz="222250">
            <a:lnSpc>
              <a:spcPct val="90000"/>
            </a:lnSpc>
            <a:spcBef>
              <a:spcPct val="0"/>
            </a:spcBef>
            <a:spcAft>
              <a:spcPct val="35000"/>
            </a:spcAft>
            <a:buNone/>
          </a:pPr>
          <a:r>
            <a:rPr lang="en-US" sz="500" kern="1200"/>
            <a:t>All ISOs have different approaches but have to operate across them all</a:t>
          </a:r>
        </a:p>
      </dsp:txBody>
      <dsp:txXfrm>
        <a:off x="88428" y="864464"/>
        <a:ext cx="593476" cy="310128"/>
      </dsp:txXfrm>
    </dsp:sp>
    <dsp:sp modelId="{153D884D-156E-4D87-B55E-FBBEEF9FB630}">
      <dsp:nvSpPr>
        <dsp:cNvPr id="0" name=""/>
        <dsp:cNvSpPr/>
      </dsp:nvSpPr>
      <dsp:spPr>
        <a:xfrm>
          <a:off x="78779" y="1234922"/>
          <a:ext cx="612774" cy="3294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9525" rIns="12700" bIns="9525" numCol="1" spcCol="1270" anchor="ctr" anchorCtr="0">
          <a:noAutofit/>
        </a:bodyPr>
        <a:lstStyle/>
        <a:p>
          <a:pPr marL="0" lvl="0" indent="0" algn="ctr" defTabSz="222250">
            <a:lnSpc>
              <a:spcPct val="90000"/>
            </a:lnSpc>
            <a:spcBef>
              <a:spcPct val="0"/>
            </a:spcBef>
            <a:spcAft>
              <a:spcPct val="35000"/>
            </a:spcAft>
            <a:buNone/>
          </a:pPr>
          <a:r>
            <a:rPr lang="en-US" sz="500" kern="1200"/>
            <a:t>Systems integration with all</a:t>
          </a:r>
        </a:p>
      </dsp:txBody>
      <dsp:txXfrm>
        <a:off x="88428" y="1244571"/>
        <a:ext cx="593476" cy="310128"/>
      </dsp:txXfrm>
    </dsp:sp>
    <dsp:sp modelId="{C2DE27FE-B154-4B18-AD04-2AC01B03326D}">
      <dsp:nvSpPr>
        <dsp:cNvPr id="0" name=""/>
        <dsp:cNvSpPr/>
      </dsp:nvSpPr>
      <dsp:spPr>
        <a:xfrm>
          <a:off x="78779" y="1615029"/>
          <a:ext cx="612774" cy="3294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9525" rIns="12700" bIns="9525" numCol="1" spcCol="1270" anchor="ctr" anchorCtr="0">
          <a:noAutofit/>
        </a:bodyPr>
        <a:lstStyle/>
        <a:p>
          <a:pPr marL="0" lvl="0" indent="0" algn="ctr" defTabSz="222250">
            <a:lnSpc>
              <a:spcPct val="90000"/>
            </a:lnSpc>
            <a:spcBef>
              <a:spcPct val="0"/>
            </a:spcBef>
            <a:spcAft>
              <a:spcPct val="35000"/>
            </a:spcAft>
            <a:buNone/>
          </a:pPr>
          <a:r>
            <a:rPr lang="en-US" sz="500" kern="1200"/>
            <a:t>Customer Interaction</a:t>
          </a:r>
        </a:p>
      </dsp:txBody>
      <dsp:txXfrm>
        <a:off x="88428" y="1624678"/>
        <a:ext cx="593476" cy="310128"/>
      </dsp:txXfrm>
    </dsp:sp>
    <dsp:sp modelId="{E5681525-B778-4484-A0E8-4E67FF5B4025}">
      <dsp:nvSpPr>
        <dsp:cNvPr id="0" name=""/>
        <dsp:cNvSpPr/>
      </dsp:nvSpPr>
      <dsp:spPr>
        <a:xfrm>
          <a:off x="78779" y="1995136"/>
          <a:ext cx="612774" cy="3294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9525" rIns="12700" bIns="9525" numCol="1" spcCol="1270" anchor="ctr" anchorCtr="0">
          <a:noAutofit/>
        </a:bodyPr>
        <a:lstStyle/>
        <a:p>
          <a:pPr marL="0" lvl="0" indent="0" algn="ctr" defTabSz="222250">
            <a:lnSpc>
              <a:spcPct val="90000"/>
            </a:lnSpc>
            <a:spcBef>
              <a:spcPct val="0"/>
            </a:spcBef>
            <a:spcAft>
              <a:spcPct val="35000"/>
            </a:spcAft>
            <a:buNone/>
          </a:pPr>
          <a:r>
            <a:rPr lang="en-US" sz="500" kern="1200"/>
            <a:t>Business Models</a:t>
          </a:r>
        </a:p>
      </dsp:txBody>
      <dsp:txXfrm>
        <a:off x="88428" y="2004785"/>
        <a:ext cx="593476" cy="310128"/>
      </dsp:txXfrm>
    </dsp:sp>
    <dsp:sp modelId="{D5EA4A3E-F336-4B30-855B-F2CF3F99A293}">
      <dsp:nvSpPr>
        <dsp:cNvPr id="0" name=""/>
        <dsp:cNvSpPr/>
      </dsp:nvSpPr>
      <dsp:spPr>
        <a:xfrm>
          <a:off x="78779" y="2375243"/>
          <a:ext cx="612774" cy="3294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9525" rIns="12700" bIns="9525" numCol="1" spcCol="1270" anchor="ctr" anchorCtr="0">
          <a:noAutofit/>
        </a:bodyPr>
        <a:lstStyle/>
        <a:p>
          <a:pPr marL="0" lvl="0" indent="0" algn="ctr" defTabSz="222250">
            <a:lnSpc>
              <a:spcPct val="90000"/>
            </a:lnSpc>
            <a:spcBef>
              <a:spcPct val="0"/>
            </a:spcBef>
            <a:spcAft>
              <a:spcPct val="35000"/>
            </a:spcAft>
            <a:buNone/>
          </a:pPr>
          <a:r>
            <a:rPr lang="en-US" sz="500" kern="1200" err="1"/>
            <a:t>Etc</a:t>
          </a:r>
          <a:endParaRPr lang="en-US" sz="500" kern="1200"/>
        </a:p>
      </dsp:txBody>
      <dsp:txXfrm>
        <a:off x="88428" y="2384892"/>
        <a:ext cx="593476" cy="310128"/>
      </dsp:txXfrm>
    </dsp:sp>
    <dsp:sp modelId="{B382167D-A477-484C-8FCB-08FABAFC63E9}">
      <dsp:nvSpPr>
        <dsp:cNvPr id="0" name=""/>
        <dsp:cNvSpPr/>
      </dsp:nvSpPr>
      <dsp:spPr>
        <a:xfrm>
          <a:off x="825599" y="0"/>
          <a:ext cx="765968" cy="28475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Regulator</a:t>
          </a:r>
        </a:p>
      </dsp:txBody>
      <dsp:txXfrm>
        <a:off x="825599" y="0"/>
        <a:ext cx="765968" cy="854276"/>
      </dsp:txXfrm>
    </dsp:sp>
    <dsp:sp modelId="{95A7DB3B-3B50-435B-9964-52E950B0F6ED}">
      <dsp:nvSpPr>
        <dsp:cNvPr id="0" name=""/>
        <dsp:cNvSpPr/>
      </dsp:nvSpPr>
      <dsp:spPr>
        <a:xfrm>
          <a:off x="902196" y="854815"/>
          <a:ext cx="612774" cy="3294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9525" rIns="12700" bIns="9525" numCol="1" spcCol="1270" anchor="ctr" anchorCtr="0">
          <a:noAutofit/>
        </a:bodyPr>
        <a:lstStyle/>
        <a:p>
          <a:pPr marL="0" lvl="0" indent="0" algn="ctr" defTabSz="222250">
            <a:lnSpc>
              <a:spcPct val="90000"/>
            </a:lnSpc>
            <a:spcBef>
              <a:spcPct val="0"/>
            </a:spcBef>
            <a:spcAft>
              <a:spcPct val="35000"/>
            </a:spcAft>
            <a:buNone/>
          </a:pPr>
          <a:r>
            <a:rPr lang="en-US" sz="500" kern="1200"/>
            <a:t>Federal vs State</a:t>
          </a:r>
        </a:p>
      </dsp:txBody>
      <dsp:txXfrm>
        <a:off x="911845" y="864464"/>
        <a:ext cx="593476" cy="310128"/>
      </dsp:txXfrm>
    </dsp:sp>
    <dsp:sp modelId="{CE8D9F97-FA38-4EBF-B930-849CAB51FB60}">
      <dsp:nvSpPr>
        <dsp:cNvPr id="0" name=""/>
        <dsp:cNvSpPr/>
      </dsp:nvSpPr>
      <dsp:spPr>
        <a:xfrm>
          <a:off x="902196" y="1234922"/>
          <a:ext cx="612774" cy="3294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9525" rIns="12700" bIns="9525" numCol="1" spcCol="1270" anchor="ctr" anchorCtr="0">
          <a:noAutofit/>
        </a:bodyPr>
        <a:lstStyle/>
        <a:p>
          <a:pPr marL="0" lvl="0" indent="0" algn="ctr" defTabSz="222250">
            <a:lnSpc>
              <a:spcPct val="90000"/>
            </a:lnSpc>
            <a:spcBef>
              <a:spcPct val="0"/>
            </a:spcBef>
            <a:spcAft>
              <a:spcPct val="35000"/>
            </a:spcAft>
            <a:buNone/>
          </a:pPr>
          <a:r>
            <a:rPr lang="en-US" sz="500" kern="1200"/>
            <a:t>New rules/tariffs/</a:t>
          </a:r>
          <a:r>
            <a:rPr lang="en-US" sz="500" kern="1200" err="1"/>
            <a:t>etc</a:t>
          </a:r>
          <a:endParaRPr lang="en-US" sz="500" kern="1200"/>
        </a:p>
      </dsp:txBody>
      <dsp:txXfrm>
        <a:off x="911845" y="1244571"/>
        <a:ext cx="593476" cy="310128"/>
      </dsp:txXfrm>
    </dsp:sp>
    <dsp:sp modelId="{A8049A44-51DB-4239-B07E-54482BAB3305}">
      <dsp:nvSpPr>
        <dsp:cNvPr id="0" name=""/>
        <dsp:cNvSpPr/>
      </dsp:nvSpPr>
      <dsp:spPr>
        <a:xfrm>
          <a:off x="902196" y="1615029"/>
          <a:ext cx="612774" cy="3294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9525" rIns="12700" bIns="9525" numCol="1" spcCol="1270" anchor="ctr" anchorCtr="0">
          <a:noAutofit/>
        </a:bodyPr>
        <a:lstStyle/>
        <a:p>
          <a:pPr marL="0" lvl="0" indent="0" algn="ctr" defTabSz="222250">
            <a:lnSpc>
              <a:spcPct val="90000"/>
            </a:lnSpc>
            <a:spcBef>
              <a:spcPct val="0"/>
            </a:spcBef>
            <a:spcAft>
              <a:spcPct val="35000"/>
            </a:spcAft>
            <a:buNone/>
          </a:pPr>
          <a:r>
            <a:rPr lang="en-US" sz="500" kern="1200"/>
            <a:t>Customer protection</a:t>
          </a:r>
        </a:p>
      </dsp:txBody>
      <dsp:txXfrm>
        <a:off x="911845" y="1624678"/>
        <a:ext cx="593476" cy="310128"/>
      </dsp:txXfrm>
    </dsp:sp>
    <dsp:sp modelId="{F60F4420-35AE-4B7F-8810-B1C21D3A1BFF}">
      <dsp:nvSpPr>
        <dsp:cNvPr id="0" name=""/>
        <dsp:cNvSpPr/>
      </dsp:nvSpPr>
      <dsp:spPr>
        <a:xfrm>
          <a:off x="902196" y="1995136"/>
          <a:ext cx="612774" cy="3294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9525" rIns="12700" bIns="9525" numCol="1" spcCol="1270" anchor="ctr" anchorCtr="0">
          <a:noAutofit/>
        </a:bodyPr>
        <a:lstStyle/>
        <a:p>
          <a:pPr marL="0" lvl="0" indent="0" algn="ctr" defTabSz="222250">
            <a:lnSpc>
              <a:spcPct val="90000"/>
            </a:lnSpc>
            <a:spcBef>
              <a:spcPct val="0"/>
            </a:spcBef>
            <a:spcAft>
              <a:spcPct val="35000"/>
            </a:spcAft>
            <a:buNone/>
          </a:pPr>
          <a:r>
            <a:rPr lang="en-US" sz="500" kern="1200"/>
            <a:t>Utility cases</a:t>
          </a:r>
        </a:p>
      </dsp:txBody>
      <dsp:txXfrm>
        <a:off x="911845" y="2004785"/>
        <a:ext cx="593476" cy="310128"/>
      </dsp:txXfrm>
    </dsp:sp>
    <dsp:sp modelId="{9F5BDA9E-6EEE-44B3-9D9E-F8EC3B9BDDA9}">
      <dsp:nvSpPr>
        <dsp:cNvPr id="0" name=""/>
        <dsp:cNvSpPr/>
      </dsp:nvSpPr>
      <dsp:spPr>
        <a:xfrm>
          <a:off x="902196" y="2375243"/>
          <a:ext cx="612774" cy="3294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9525" rIns="12700" bIns="9525" numCol="1" spcCol="1270" anchor="ctr" anchorCtr="0">
          <a:noAutofit/>
        </a:bodyPr>
        <a:lstStyle/>
        <a:p>
          <a:pPr marL="0" lvl="0" indent="0" algn="ctr" defTabSz="222250">
            <a:lnSpc>
              <a:spcPct val="90000"/>
            </a:lnSpc>
            <a:spcBef>
              <a:spcPct val="0"/>
            </a:spcBef>
            <a:spcAft>
              <a:spcPct val="35000"/>
            </a:spcAft>
            <a:buNone/>
          </a:pPr>
          <a:r>
            <a:rPr lang="en-US" sz="500" kern="1200" err="1"/>
            <a:t>Etc</a:t>
          </a:r>
          <a:endParaRPr lang="en-US" sz="500" kern="1200"/>
        </a:p>
      </dsp:txBody>
      <dsp:txXfrm>
        <a:off x="911845" y="2384892"/>
        <a:ext cx="593476" cy="310128"/>
      </dsp:txXfrm>
    </dsp:sp>
    <dsp:sp modelId="{1E4F3AFC-6AD6-4D18-9FBE-C734BDB33FCB}">
      <dsp:nvSpPr>
        <dsp:cNvPr id="0" name=""/>
        <dsp:cNvSpPr/>
      </dsp:nvSpPr>
      <dsp:spPr>
        <a:xfrm>
          <a:off x="1649015" y="0"/>
          <a:ext cx="765968" cy="28475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ISO</a:t>
          </a:r>
        </a:p>
      </dsp:txBody>
      <dsp:txXfrm>
        <a:off x="1649015" y="0"/>
        <a:ext cx="765968" cy="854276"/>
      </dsp:txXfrm>
    </dsp:sp>
    <dsp:sp modelId="{F93607EA-2143-4808-9269-3B16443BBFA1}">
      <dsp:nvSpPr>
        <dsp:cNvPr id="0" name=""/>
        <dsp:cNvSpPr/>
      </dsp:nvSpPr>
      <dsp:spPr>
        <a:xfrm>
          <a:off x="1725612" y="854815"/>
          <a:ext cx="612774" cy="3294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9525" rIns="12700" bIns="9525" numCol="1" spcCol="1270" anchor="ctr" anchorCtr="0">
          <a:noAutofit/>
        </a:bodyPr>
        <a:lstStyle/>
        <a:p>
          <a:pPr marL="0" lvl="0" indent="0" algn="ctr" defTabSz="222250">
            <a:lnSpc>
              <a:spcPct val="90000"/>
            </a:lnSpc>
            <a:spcBef>
              <a:spcPct val="0"/>
            </a:spcBef>
            <a:spcAft>
              <a:spcPct val="35000"/>
            </a:spcAft>
            <a:buNone/>
          </a:pPr>
          <a:r>
            <a:rPr lang="en-US" sz="500" kern="1200"/>
            <a:t>FO 2222 Compliance</a:t>
          </a:r>
        </a:p>
      </dsp:txBody>
      <dsp:txXfrm>
        <a:off x="1735261" y="864464"/>
        <a:ext cx="593476" cy="310128"/>
      </dsp:txXfrm>
    </dsp:sp>
    <dsp:sp modelId="{1791B1AB-B5BB-4929-9E82-7AFA486BBF75}">
      <dsp:nvSpPr>
        <dsp:cNvPr id="0" name=""/>
        <dsp:cNvSpPr/>
      </dsp:nvSpPr>
      <dsp:spPr>
        <a:xfrm>
          <a:off x="1725612" y="1234922"/>
          <a:ext cx="612774" cy="3294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9525" rIns="12700" bIns="9525" numCol="1" spcCol="1270" anchor="ctr" anchorCtr="0">
          <a:noAutofit/>
        </a:bodyPr>
        <a:lstStyle/>
        <a:p>
          <a:pPr marL="0" lvl="0" indent="0" algn="ctr" defTabSz="222250">
            <a:lnSpc>
              <a:spcPct val="90000"/>
            </a:lnSpc>
            <a:spcBef>
              <a:spcPct val="0"/>
            </a:spcBef>
            <a:spcAft>
              <a:spcPct val="35000"/>
            </a:spcAft>
            <a:buNone/>
          </a:pPr>
          <a:r>
            <a:rPr lang="en-US" sz="500" kern="1200"/>
            <a:t>Systems</a:t>
          </a:r>
        </a:p>
      </dsp:txBody>
      <dsp:txXfrm>
        <a:off x="1735261" y="1244571"/>
        <a:ext cx="593476" cy="310128"/>
      </dsp:txXfrm>
    </dsp:sp>
    <dsp:sp modelId="{15195F08-14E5-4A64-9C00-57E993BDC2CD}">
      <dsp:nvSpPr>
        <dsp:cNvPr id="0" name=""/>
        <dsp:cNvSpPr/>
      </dsp:nvSpPr>
      <dsp:spPr>
        <a:xfrm>
          <a:off x="1725612" y="1615029"/>
          <a:ext cx="612774" cy="3294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9525" rIns="12700" bIns="9525" numCol="1" spcCol="1270" anchor="ctr" anchorCtr="0">
          <a:noAutofit/>
        </a:bodyPr>
        <a:lstStyle/>
        <a:p>
          <a:pPr marL="0" lvl="0" indent="0" algn="ctr" defTabSz="222250">
            <a:lnSpc>
              <a:spcPct val="90000"/>
            </a:lnSpc>
            <a:spcBef>
              <a:spcPct val="0"/>
            </a:spcBef>
            <a:spcAft>
              <a:spcPct val="35000"/>
            </a:spcAft>
            <a:buNone/>
          </a:pPr>
          <a:r>
            <a:rPr lang="en-US" sz="500" kern="1200"/>
            <a:t>Tariffs – Market Products</a:t>
          </a:r>
        </a:p>
      </dsp:txBody>
      <dsp:txXfrm>
        <a:off x="1735261" y="1624678"/>
        <a:ext cx="593476" cy="310128"/>
      </dsp:txXfrm>
    </dsp:sp>
    <dsp:sp modelId="{4B7785B6-D7A6-4E7E-9F5F-6EBCA51548B7}">
      <dsp:nvSpPr>
        <dsp:cNvPr id="0" name=""/>
        <dsp:cNvSpPr/>
      </dsp:nvSpPr>
      <dsp:spPr>
        <a:xfrm>
          <a:off x="1725612" y="1995136"/>
          <a:ext cx="612774" cy="3294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9525" rIns="12700" bIns="9525" numCol="1" spcCol="1270" anchor="ctr" anchorCtr="0">
          <a:noAutofit/>
        </a:bodyPr>
        <a:lstStyle/>
        <a:p>
          <a:pPr marL="0" lvl="0" indent="0" algn="ctr" defTabSz="222250">
            <a:lnSpc>
              <a:spcPct val="90000"/>
            </a:lnSpc>
            <a:spcBef>
              <a:spcPct val="0"/>
            </a:spcBef>
            <a:spcAft>
              <a:spcPct val="35000"/>
            </a:spcAft>
            <a:buNone/>
          </a:pPr>
          <a:r>
            <a:rPr lang="en-US" sz="500" kern="1200"/>
            <a:t>Operations</a:t>
          </a:r>
        </a:p>
      </dsp:txBody>
      <dsp:txXfrm>
        <a:off x="1735261" y="2004785"/>
        <a:ext cx="593476" cy="310128"/>
      </dsp:txXfrm>
    </dsp:sp>
    <dsp:sp modelId="{7BF93DAB-99D1-43EE-AD67-696CE5502436}">
      <dsp:nvSpPr>
        <dsp:cNvPr id="0" name=""/>
        <dsp:cNvSpPr/>
      </dsp:nvSpPr>
      <dsp:spPr>
        <a:xfrm>
          <a:off x="1725612" y="2375243"/>
          <a:ext cx="612774" cy="3294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9525" rIns="12700" bIns="9525" numCol="1" spcCol="1270" anchor="ctr" anchorCtr="0">
          <a:noAutofit/>
        </a:bodyPr>
        <a:lstStyle/>
        <a:p>
          <a:pPr marL="0" lvl="0" indent="0" algn="ctr" defTabSz="222250">
            <a:lnSpc>
              <a:spcPct val="90000"/>
            </a:lnSpc>
            <a:spcBef>
              <a:spcPct val="0"/>
            </a:spcBef>
            <a:spcAft>
              <a:spcPct val="35000"/>
            </a:spcAft>
            <a:buNone/>
          </a:pPr>
          <a:r>
            <a:rPr lang="en-US" sz="500" kern="1200" err="1"/>
            <a:t>etc</a:t>
          </a:r>
          <a:endParaRPr lang="en-US" sz="500" kern="1200"/>
        </a:p>
      </dsp:txBody>
      <dsp:txXfrm>
        <a:off x="1735261" y="2384892"/>
        <a:ext cx="593476" cy="310128"/>
      </dsp:txXfrm>
    </dsp:sp>
    <dsp:sp modelId="{005875BE-1340-48ED-867F-9595BD9ACCBD}">
      <dsp:nvSpPr>
        <dsp:cNvPr id="0" name=""/>
        <dsp:cNvSpPr/>
      </dsp:nvSpPr>
      <dsp:spPr>
        <a:xfrm>
          <a:off x="2472432" y="0"/>
          <a:ext cx="765968" cy="28475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Utility</a:t>
          </a:r>
        </a:p>
      </dsp:txBody>
      <dsp:txXfrm>
        <a:off x="2472432" y="0"/>
        <a:ext cx="765968" cy="854276"/>
      </dsp:txXfrm>
    </dsp:sp>
    <dsp:sp modelId="{72BB9F6C-0E21-4717-84DE-1898FEFE73DC}">
      <dsp:nvSpPr>
        <dsp:cNvPr id="0" name=""/>
        <dsp:cNvSpPr/>
      </dsp:nvSpPr>
      <dsp:spPr>
        <a:xfrm>
          <a:off x="2549028" y="856014"/>
          <a:ext cx="612774" cy="2331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9525" rIns="12700" bIns="9525" numCol="1" spcCol="1270" anchor="ctr" anchorCtr="0">
          <a:noAutofit/>
        </a:bodyPr>
        <a:lstStyle/>
        <a:p>
          <a:pPr marL="0" lvl="0" indent="0" algn="ctr" defTabSz="222250">
            <a:lnSpc>
              <a:spcPct val="90000"/>
            </a:lnSpc>
            <a:spcBef>
              <a:spcPct val="0"/>
            </a:spcBef>
            <a:spcAft>
              <a:spcPct val="35000"/>
            </a:spcAft>
            <a:buNone/>
          </a:pPr>
          <a:r>
            <a:rPr lang="en-US" sz="500" kern="1200"/>
            <a:t>Customer Service</a:t>
          </a:r>
        </a:p>
      </dsp:txBody>
      <dsp:txXfrm>
        <a:off x="2555857" y="862843"/>
        <a:ext cx="599116" cy="219516"/>
      </dsp:txXfrm>
    </dsp:sp>
    <dsp:sp modelId="{CDAD102B-2A90-4A89-82DC-E189A46238D2}">
      <dsp:nvSpPr>
        <dsp:cNvPr id="0" name=""/>
        <dsp:cNvSpPr/>
      </dsp:nvSpPr>
      <dsp:spPr>
        <a:xfrm>
          <a:off x="2549028" y="1125061"/>
          <a:ext cx="612774" cy="2331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9525" rIns="12700" bIns="9525" numCol="1" spcCol="1270" anchor="ctr" anchorCtr="0">
          <a:noAutofit/>
        </a:bodyPr>
        <a:lstStyle/>
        <a:p>
          <a:pPr marL="0" lvl="0" indent="0" algn="ctr" defTabSz="222250">
            <a:lnSpc>
              <a:spcPct val="90000"/>
            </a:lnSpc>
            <a:spcBef>
              <a:spcPct val="0"/>
            </a:spcBef>
            <a:spcAft>
              <a:spcPct val="35000"/>
            </a:spcAft>
            <a:buNone/>
          </a:pPr>
          <a:r>
            <a:rPr lang="en-US" sz="500" kern="1200"/>
            <a:t>Distribution</a:t>
          </a:r>
        </a:p>
      </dsp:txBody>
      <dsp:txXfrm>
        <a:off x="2555857" y="1131890"/>
        <a:ext cx="599116" cy="219516"/>
      </dsp:txXfrm>
    </dsp:sp>
    <dsp:sp modelId="{9700AD4F-4058-45C8-9666-0B10C869B26B}">
      <dsp:nvSpPr>
        <dsp:cNvPr id="0" name=""/>
        <dsp:cNvSpPr/>
      </dsp:nvSpPr>
      <dsp:spPr>
        <a:xfrm>
          <a:off x="2549028" y="1394108"/>
          <a:ext cx="612774" cy="2331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9525" rIns="12700" bIns="9525" numCol="1" spcCol="1270" anchor="ctr" anchorCtr="0">
          <a:noAutofit/>
        </a:bodyPr>
        <a:lstStyle/>
        <a:p>
          <a:pPr marL="0" lvl="0" indent="0" algn="ctr" defTabSz="222250">
            <a:lnSpc>
              <a:spcPct val="90000"/>
            </a:lnSpc>
            <a:spcBef>
              <a:spcPct val="0"/>
            </a:spcBef>
            <a:spcAft>
              <a:spcPct val="35000"/>
            </a:spcAft>
            <a:buNone/>
          </a:pPr>
          <a:r>
            <a:rPr lang="en-US" sz="500" kern="1200"/>
            <a:t>Transmission</a:t>
          </a:r>
        </a:p>
      </dsp:txBody>
      <dsp:txXfrm>
        <a:off x="2555857" y="1400937"/>
        <a:ext cx="599116" cy="219516"/>
      </dsp:txXfrm>
    </dsp:sp>
    <dsp:sp modelId="{C24E3E33-2DE2-497A-916E-EF11AD90E366}">
      <dsp:nvSpPr>
        <dsp:cNvPr id="0" name=""/>
        <dsp:cNvSpPr/>
      </dsp:nvSpPr>
      <dsp:spPr>
        <a:xfrm>
          <a:off x="2549028" y="1663155"/>
          <a:ext cx="612774" cy="2331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9525" rIns="12700" bIns="9525" numCol="1" spcCol="1270" anchor="ctr" anchorCtr="0">
          <a:noAutofit/>
        </a:bodyPr>
        <a:lstStyle/>
        <a:p>
          <a:pPr marL="0" lvl="0" indent="0" algn="ctr" defTabSz="222250">
            <a:lnSpc>
              <a:spcPct val="90000"/>
            </a:lnSpc>
            <a:spcBef>
              <a:spcPct val="0"/>
            </a:spcBef>
            <a:spcAft>
              <a:spcPct val="35000"/>
            </a:spcAft>
            <a:buNone/>
          </a:pPr>
          <a:r>
            <a:rPr lang="en-US" sz="500" kern="1200"/>
            <a:t>Generation</a:t>
          </a:r>
        </a:p>
      </dsp:txBody>
      <dsp:txXfrm>
        <a:off x="2555857" y="1669984"/>
        <a:ext cx="599116" cy="219516"/>
      </dsp:txXfrm>
    </dsp:sp>
    <dsp:sp modelId="{946C66B6-6453-43E4-8728-154EEE00CA1C}">
      <dsp:nvSpPr>
        <dsp:cNvPr id="0" name=""/>
        <dsp:cNvSpPr/>
      </dsp:nvSpPr>
      <dsp:spPr>
        <a:xfrm>
          <a:off x="2549028" y="1932202"/>
          <a:ext cx="612774" cy="2331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9525" rIns="12700" bIns="9525" numCol="1" spcCol="1270" anchor="ctr" anchorCtr="0">
          <a:noAutofit/>
        </a:bodyPr>
        <a:lstStyle/>
        <a:p>
          <a:pPr marL="0" lvl="0" indent="0" algn="ctr" defTabSz="222250">
            <a:lnSpc>
              <a:spcPct val="90000"/>
            </a:lnSpc>
            <a:spcBef>
              <a:spcPct val="0"/>
            </a:spcBef>
            <a:spcAft>
              <a:spcPct val="35000"/>
            </a:spcAft>
            <a:buNone/>
          </a:pPr>
          <a:r>
            <a:rPr lang="en-US" sz="500" kern="1200"/>
            <a:t>Regulatory</a:t>
          </a:r>
        </a:p>
      </dsp:txBody>
      <dsp:txXfrm>
        <a:off x="2555857" y="1939031"/>
        <a:ext cx="599116" cy="219516"/>
      </dsp:txXfrm>
    </dsp:sp>
    <dsp:sp modelId="{9A9ACF35-BFD1-4D04-BF2E-BF12763D22E5}">
      <dsp:nvSpPr>
        <dsp:cNvPr id="0" name=""/>
        <dsp:cNvSpPr/>
      </dsp:nvSpPr>
      <dsp:spPr>
        <a:xfrm>
          <a:off x="2549028" y="2201249"/>
          <a:ext cx="612774" cy="2331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9525" rIns="12700" bIns="9525" numCol="1" spcCol="1270" anchor="ctr" anchorCtr="0">
          <a:noAutofit/>
        </a:bodyPr>
        <a:lstStyle/>
        <a:p>
          <a:pPr marL="0" lvl="0" indent="0" algn="ctr" defTabSz="222250">
            <a:lnSpc>
              <a:spcPct val="90000"/>
            </a:lnSpc>
            <a:spcBef>
              <a:spcPct val="0"/>
            </a:spcBef>
            <a:spcAft>
              <a:spcPct val="35000"/>
            </a:spcAft>
            <a:buNone/>
          </a:pPr>
          <a:r>
            <a:rPr lang="en-US" sz="500" kern="1200"/>
            <a:t>Trading</a:t>
          </a:r>
        </a:p>
      </dsp:txBody>
      <dsp:txXfrm>
        <a:off x="2555857" y="2208078"/>
        <a:ext cx="599116" cy="219516"/>
      </dsp:txXfrm>
    </dsp:sp>
    <dsp:sp modelId="{A39E212D-1525-4AD7-9C2D-08464FE4A7F9}">
      <dsp:nvSpPr>
        <dsp:cNvPr id="0" name=""/>
        <dsp:cNvSpPr/>
      </dsp:nvSpPr>
      <dsp:spPr>
        <a:xfrm>
          <a:off x="2549028" y="2470296"/>
          <a:ext cx="612774" cy="2331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9525" rIns="12700" bIns="9525" numCol="1" spcCol="1270" anchor="ctr" anchorCtr="0">
          <a:noAutofit/>
        </a:bodyPr>
        <a:lstStyle/>
        <a:p>
          <a:pPr marL="0" lvl="0" indent="0" algn="ctr" defTabSz="222250">
            <a:lnSpc>
              <a:spcPct val="90000"/>
            </a:lnSpc>
            <a:spcBef>
              <a:spcPct val="0"/>
            </a:spcBef>
            <a:spcAft>
              <a:spcPct val="35000"/>
            </a:spcAft>
            <a:buNone/>
          </a:pPr>
          <a:r>
            <a:rPr lang="en-US" sz="500" kern="1200" err="1"/>
            <a:t>etc</a:t>
          </a:r>
          <a:endParaRPr lang="en-US" sz="500" kern="1200"/>
        </a:p>
      </dsp:txBody>
      <dsp:txXfrm>
        <a:off x="2555857" y="2477125"/>
        <a:ext cx="599116" cy="219516"/>
      </dsp:txXfrm>
    </dsp:sp>
    <dsp:sp modelId="{A6123F09-E244-4532-9318-8ADFC82CB36A}">
      <dsp:nvSpPr>
        <dsp:cNvPr id="0" name=""/>
        <dsp:cNvSpPr/>
      </dsp:nvSpPr>
      <dsp:spPr>
        <a:xfrm>
          <a:off x="3295848" y="0"/>
          <a:ext cx="765968" cy="28475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Customer</a:t>
          </a:r>
        </a:p>
      </dsp:txBody>
      <dsp:txXfrm>
        <a:off x="3295848" y="0"/>
        <a:ext cx="765968" cy="854276"/>
      </dsp:txXfrm>
    </dsp:sp>
    <dsp:sp modelId="{B1A25684-AC58-412A-91C0-864EB5778560}">
      <dsp:nvSpPr>
        <dsp:cNvPr id="0" name=""/>
        <dsp:cNvSpPr/>
      </dsp:nvSpPr>
      <dsp:spPr>
        <a:xfrm>
          <a:off x="3372445" y="856014"/>
          <a:ext cx="612774" cy="2331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9525" rIns="12700" bIns="9525" numCol="1" spcCol="1270" anchor="ctr" anchorCtr="0">
          <a:noAutofit/>
        </a:bodyPr>
        <a:lstStyle/>
        <a:p>
          <a:pPr marL="0" lvl="0" indent="0" algn="ctr" defTabSz="222250">
            <a:lnSpc>
              <a:spcPct val="90000"/>
            </a:lnSpc>
            <a:spcBef>
              <a:spcPct val="0"/>
            </a:spcBef>
            <a:spcAft>
              <a:spcPct val="35000"/>
            </a:spcAft>
            <a:buNone/>
          </a:pPr>
          <a:r>
            <a:rPr lang="en-US" sz="500" kern="1200"/>
            <a:t>Equipment</a:t>
          </a:r>
        </a:p>
      </dsp:txBody>
      <dsp:txXfrm>
        <a:off x="3379274" y="862843"/>
        <a:ext cx="599116" cy="219516"/>
      </dsp:txXfrm>
    </dsp:sp>
    <dsp:sp modelId="{A935CD36-E91C-4BF5-AE56-AB1308447430}">
      <dsp:nvSpPr>
        <dsp:cNvPr id="0" name=""/>
        <dsp:cNvSpPr/>
      </dsp:nvSpPr>
      <dsp:spPr>
        <a:xfrm>
          <a:off x="3372445" y="1125061"/>
          <a:ext cx="612774" cy="2331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9525" rIns="12700" bIns="9525" numCol="1" spcCol="1270" anchor="ctr" anchorCtr="0">
          <a:noAutofit/>
        </a:bodyPr>
        <a:lstStyle/>
        <a:p>
          <a:pPr marL="0" lvl="0" indent="0" algn="ctr" defTabSz="222250">
            <a:lnSpc>
              <a:spcPct val="90000"/>
            </a:lnSpc>
            <a:spcBef>
              <a:spcPct val="0"/>
            </a:spcBef>
            <a:spcAft>
              <a:spcPct val="35000"/>
            </a:spcAft>
            <a:buNone/>
          </a:pPr>
          <a:r>
            <a:rPr lang="en-US" sz="500" kern="1200"/>
            <a:t>Interconnection</a:t>
          </a:r>
        </a:p>
      </dsp:txBody>
      <dsp:txXfrm>
        <a:off x="3379274" y="1131890"/>
        <a:ext cx="599116" cy="219516"/>
      </dsp:txXfrm>
    </dsp:sp>
    <dsp:sp modelId="{3EDC62A0-E8DC-4E51-9C10-39D5A2740FD6}">
      <dsp:nvSpPr>
        <dsp:cNvPr id="0" name=""/>
        <dsp:cNvSpPr/>
      </dsp:nvSpPr>
      <dsp:spPr>
        <a:xfrm>
          <a:off x="3372445" y="1394108"/>
          <a:ext cx="612774" cy="2331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9525" rIns="12700" bIns="9525" numCol="1" spcCol="1270" anchor="ctr" anchorCtr="0">
          <a:noAutofit/>
        </a:bodyPr>
        <a:lstStyle/>
        <a:p>
          <a:pPr marL="0" lvl="0" indent="0" algn="ctr" defTabSz="222250">
            <a:lnSpc>
              <a:spcPct val="90000"/>
            </a:lnSpc>
            <a:spcBef>
              <a:spcPct val="0"/>
            </a:spcBef>
            <a:spcAft>
              <a:spcPct val="35000"/>
            </a:spcAft>
            <a:buNone/>
          </a:pPr>
          <a:r>
            <a:rPr lang="en-US" sz="500" kern="1200"/>
            <a:t>Operation</a:t>
          </a:r>
        </a:p>
      </dsp:txBody>
      <dsp:txXfrm>
        <a:off x="3379274" y="1400937"/>
        <a:ext cx="599116" cy="219516"/>
      </dsp:txXfrm>
    </dsp:sp>
    <dsp:sp modelId="{288B7C80-2CD3-4F79-8621-AC835F127F49}">
      <dsp:nvSpPr>
        <dsp:cNvPr id="0" name=""/>
        <dsp:cNvSpPr/>
      </dsp:nvSpPr>
      <dsp:spPr>
        <a:xfrm>
          <a:off x="3372445" y="1663155"/>
          <a:ext cx="612774" cy="2331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9525" rIns="12700" bIns="9525" numCol="1" spcCol="1270" anchor="ctr" anchorCtr="0">
          <a:noAutofit/>
        </a:bodyPr>
        <a:lstStyle/>
        <a:p>
          <a:pPr marL="0" lvl="0" indent="0" algn="ctr" defTabSz="222250">
            <a:lnSpc>
              <a:spcPct val="90000"/>
            </a:lnSpc>
            <a:spcBef>
              <a:spcPct val="0"/>
            </a:spcBef>
            <a:spcAft>
              <a:spcPct val="35000"/>
            </a:spcAft>
            <a:buNone/>
          </a:pPr>
          <a:r>
            <a:rPr lang="en-US" sz="500" kern="1200"/>
            <a:t>Maintenance</a:t>
          </a:r>
        </a:p>
      </dsp:txBody>
      <dsp:txXfrm>
        <a:off x="3379274" y="1669984"/>
        <a:ext cx="599116" cy="219516"/>
      </dsp:txXfrm>
    </dsp:sp>
    <dsp:sp modelId="{9F957528-A44A-4AAA-812A-55522015EEA2}">
      <dsp:nvSpPr>
        <dsp:cNvPr id="0" name=""/>
        <dsp:cNvSpPr/>
      </dsp:nvSpPr>
      <dsp:spPr>
        <a:xfrm>
          <a:off x="3372445" y="1932202"/>
          <a:ext cx="612774" cy="2331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9525" rIns="12700" bIns="9525" numCol="1" spcCol="1270" anchor="ctr" anchorCtr="0">
          <a:noAutofit/>
        </a:bodyPr>
        <a:lstStyle/>
        <a:p>
          <a:pPr marL="0" lvl="0" indent="0" algn="ctr" defTabSz="222250">
            <a:lnSpc>
              <a:spcPct val="90000"/>
            </a:lnSpc>
            <a:spcBef>
              <a:spcPct val="0"/>
            </a:spcBef>
            <a:spcAft>
              <a:spcPct val="35000"/>
            </a:spcAft>
            <a:buNone/>
          </a:pPr>
          <a:r>
            <a:rPr lang="en-US" sz="500" kern="1200"/>
            <a:t>Cost</a:t>
          </a:r>
        </a:p>
      </dsp:txBody>
      <dsp:txXfrm>
        <a:off x="3379274" y="1939031"/>
        <a:ext cx="599116" cy="219516"/>
      </dsp:txXfrm>
    </dsp:sp>
    <dsp:sp modelId="{47EC3A28-834C-4393-A5B1-9AD37FF85B9F}">
      <dsp:nvSpPr>
        <dsp:cNvPr id="0" name=""/>
        <dsp:cNvSpPr/>
      </dsp:nvSpPr>
      <dsp:spPr>
        <a:xfrm>
          <a:off x="3372445" y="2201249"/>
          <a:ext cx="612774" cy="2331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9525" rIns="12700" bIns="9525" numCol="1" spcCol="1270" anchor="ctr" anchorCtr="0">
          <a:noAutofit/>
        </a:bodyPr>
        <a:lstStyle/>
        <a:p>
          <a:pPr marL="0" lvl="0" indent="0" algn="ctr" defTabSz="222250">
            <a:lnSpc>
              <a:spcPct val="90000"/>
            </a:lnSpc>
            <a:spcBef>
              <a:spcPct val="0"/>
            </a:spcBef>
            <a:spcAft>
              <a:spcPct val="35000"/>
            </a:spcAft>
            <a:buNone/>
          </a:pPr>
          <a:r>
            <a:rPr lang="en-US" sz="500" kern="1200"/>
            <a:t>Programs</a:t>
          </a:r>
        </a:p>
      </dsp:txBody>
      <dsp:txXfrm>
        <a:off x="3379274" y="2208078"/>
        <a:ext cx="599116" cy="219516"/>
      </dsp:txXfrm>
    </dsp:sp>
    <dsp:sp modelId="{4AC77E3D-7748-4276-AE7E-EE7143615D74}">
      <dsp:nvSpPr>
        <dsp:cNvPr id="0" name=""/>
        <dsp:cNvSpPr/>
      </dsp:nvSpPr>
      <dsp:spPr>
        <a:xfrm>
          <a:off x="3372445" y="2470296"/>
          <a:ext cx="612774" cy="2331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9525" rIns="12700" bIns="9525" numCol="1" spcCol="1270" anchor="ctr" anchorCtr="0">
          <a:noAutofit/>
        </a:bodyPr>
        <a:lstStyle/>
        <a:p>
          <a:pPr marL="0" lvl="0" indent="0" algn="ctr" defTabSz="222250">
            <a:lnSpc>
              <a:spcPct val="90000"/>
            </a:lnSpc>
            <a:spcBef>
              <a:spcPct val="0"/>
            </a:spcBef>
            <a:spcAft>
              <a:spcPct val="35000"/>
            </a:spcAft>
            <a:buNone/>
          </a:pPr>
          <a:r>
            <a:rPr lang="en-US" sz="500" kern="1200" err="1"/>
            <a:t>etc</a:t>
          </a:r>
          <a:endParaRPr lang="en-US" sz="500" kern="1200"/>
        </a:p>
      </dsp:txBody>
      <dsp:txXfrm>
        <a:off x="3379274" y="2477125"/>
        <a:ext cx="599116" cy="2195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F56FB-DFCF-4DF1-9660-C66E56DA9711}">
      <dsp:nvSpPr>
        <dsp:cNvPr id="0" name=""/>
        <dsp:cNvSpPr/>
      </dsp:nvSpPr>
      <dsp:spPr>
        <a:xfrm>
          <a:off x="0" y="471930"/>
          <a:ext cx="10582031" cy="1538924"/>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254000" bIns="244304" numCol="1" spcCol="1270" anchor="ctr" anchorCtr="0">
          <a:noAutofit/>
        </a:bodyPr>
        <a:lstStyle/>
        <a:p>
          <a:pPr marL="0" lvl="0" indent="0" algn="l" defTabSz="1200150">
            <a:lnSpc>
              <a:spcPct val="90000"/>
            </a:lnSpc>
            <a:spcBef>
              <a:spcPct val="0"/>
            </a:spcBef>
            <a:spcAft>
              <a:spcPct val="35000"/>
            </a:spcAft>
            <a:buNone/>
          </a:pPr>
          <a:r>
            <a:rPr lang="en-US" sz="2700" kern="1200"/>
            <a:t>DER Registration - Complete Administrative Process</a:t>
          </a:r>
        </a:p>
      </dsp:txBody>
      <dsp:txXfrm>
        <a:off x="0" y="856661"/>
        <a:ext cx="10197300" cy="769462"/>
      </dsp:txXfrm>
    </dsp:sp>
    <dsp:sp modelId="{8F02943F-20D7-423F-9980-9183CDB02F06}">
      <dsp:nvSpPr>
        <dsp:cNvPr id="0" name=""/>
        <dsp:cNvSpPr/>
      </dsp:nvSpPr>
      <dsp:spPr>
        <a:xfrm>
          <a:off x="0" y="1656676"/>
          <a:ext cx="1955770" cy="282571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What is it?</a:t>
          </a:r>
        </a:p>
        <a:p>
          <a:pPr marL="0" lvl="0" indent="0" algn="l" defTabSz="622300">
            <a:lnSpc>
              <a:spcPct val="90000"/>
            </a:lnSpc>
            <a:spcBef>
              <a:spcPct val="0"/>
            </a:spcBef>
            <a:spcAft>
              <a:spcPct val="35000"/>
            </a:spcAft>
            <a:buNone/>
          </a:pPr>
          <a:r>
            <a:rPr lang="en-US" sz="1400" kern="1200"/>
            <a:t>Where is it?</a:t>
          </a:r>
        </a:p>
        <a:p>
          <a:pPr marL="0" lvl="0" indent="0" algn="l" defTabSz="622300">
            <a:lnSpc>
              <a:spcPct val="90000"/>
            </a:lnSpc>
            <a:spcBef>
              <a:spcPct val="0"/>
            </a:spcBef>
            <a:spcAft>
              <a:spcPct val="35000"/>
            </a:spcAft>
            <a:buNone/>
          </a:pPr>
          <a:r>
            <a:rPr lang="en-US" sz="1400" kern="1200"/>
            <a:t>What can it do?</a:t>
          </a:r>
        </a:p>
        <a:p>
          <a:pPr marL="0" lvl="0" indent="0" algn="l" defTabSz="622300">
            <a:lnSpc>
              <a:spcPct val="90000"/>
            </a:lnSpc>
            <a:spcBef>
              <a:spcPct val="0"/>
            </a:spcBef>
            <a:spcAft>
              <a:spcPct val="35000"/>
            </a:spcAft>
            <a:buNone/>
          </a:pPr>
          <a:r>
            <a:rPr lang="en-US" sz="1400" kern="1200"/>
            <a:t>Who owns it?</a:t>
          </a:r>
        </a:p>
        <a:p>
          <a:pPr marL="0" lvl="0" indent="0" algn="l" defTabSz="622300">
            <a:lnSpc>
              <a:spcPct val="90000"/>
            </a:lnSpc>
            <a:spcBef>
              <a:spcPct val="0"/>
            </a:spcBef>
            <a:spcAft>
              <a:spcPct val="35000"/>
            </a:spcAft>
            <a:buNone/>
          </a:pPr>
          <a:r>
            <a:rPr lang="en-US" sz="1400" kern="1200"/>
            <a:t>Enablement and validation of Aggregator selection and acceptance of applicable data privacy requirements</a:t>
          </a:r>
        </a:p>
        <a:p>
          <a:pPr marL="0" lvl="0" indent="0" algn="l" defTabSz="622300">
            <a:lnSpc>
              <a:spcPct val="90000"/>
            </a:lnSpc>
            <a:spcBef>
              <a:spcPct val="0"/>
            </a:spcBef>
            <a:spcAft>
              <a:spcPct val="35000"/>
            </a:spcAft>
            <a:buNone/>
          </a:pPr>
          <a:endParaRPr lang="en-US" sz="1400" kern="1200"/>
        </a:p>
      </dsp:txBody>
      <dsp:txXfrm>
        <a:off x="0" y="1656676"/>
        <a:ext cx="1955770" cy="2825711"/>
      </dsp:txXfrm>
    </dsp:sp>
    <dsp:sp modelId="{C5FEC200-C85E-446D-816A-786535554831}">
      <dsp:nvSpPr>
        <dsp:cNvPr id="0" name=""/>
        <dsp:cNvSpPr/>
      </dsp:nvSpPr>
      <dsp:spPr>
        <a:xfrm>
          <a:off x="1955559" y="985102"/>
          <a:ext cx="8626471" cy="1538924"/>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254000" bIns="244304" numCol="1" spcCol="1270" anchor="ctr" anchorCtr="0">
          <a:noAutofit/>
        </a:bodyPr>
        <a:lstStyle/>
        <a:p>
          <a:pPr marL="0" lvl="0" indent="0" algn="l" defTabSz="1200150">
            <a:lnSpc>
              <a:spcPct val="90000"/>
            </a:lnSpc>
            <a:spcBef>
              <a:spcPct val="0"/>
            </a:spcBef>
            <a:spcAft>
              <a:spcPct val="35000"/>
            </a:spcAft>
            <a:buNone/>
          </a:pPr>
          <a:r>
            <a:rPr lang="en-US" sz="2700" kern="1200"/>
            <a:t>Aggregation</a:t>
          </a:r>
        </a:p>
      </dsp:txBody>
      <dsp:txXfrm>
        <a:off x="1955559" y="1369833"/>
        <a:ext cx="8241740" cy="769462"/>
      </dsp:txXfrm>
    </dsp:sp>
    <dsp:sp modelId="{9410941B-CB49-4CEA-A881-74E0668A46F2}">
      <dsp:nvSpPr>
        <dsp:cNvPr id="0" name=""/>
        <dsp:cNvSpPr/>
      </dsp:nvSpPr>
      <dsp:spPr>
        <a:xfrm>
          <a:off x="1955559" y="2169848"/>
          <a:ext cx="1955770" cy="282571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Who is aggregator?</a:t>
          </a:r>
        </a:p>
        <a:p>
          <a:pPr marL="0" lvl="0" indent="0" algn="l" defTabSz="622300">
            <a:lnSpc>
              <a:spcPct val="90000"/>
            </a:lnSpc>
            <a:spcBef>
              <a:spcPct val="0"/>
            </a:spcBef>
            <a:spcAft>
              <a:spcPct val="35000"/>
            </a:spcAft>
            <a:buNone/>
          </a:pPr>
          <a:r>
            <a:rPr lang="en-US" sz="1400" kern="1200"/>
            <a:t>What is aggregation?</a:t>
          </a:r>
        </a:p>
        <a:p>
          <a:pPr marL="0" lvl="0" indent="0" algn="l" defTabSz="622300">
            <a:lnSpc>
              <a:spcPct val="90000"/>
            </a:lnSpc>
            <a:spcBef>
              <a:spcPct val="0"/>
            </a:spcBef>
            <a:spcAft>
              <a:spcPct val="35000"/>
            </a:spcAft>
            <a:buNone/>
          </a:pPr>
          <a:r>
            <a:rPr lang="en-US" sz="1400" kern="1200"/>
            <a:t>What is it registered for with utility retail program and/or market product?</a:t>
          </a:r>
        </a:p>
        <a:p>
          <a:pPr marL="0" lvl="0" indent="0" algn="l" defTabSz="622300">
            <a:lnSpc>
              <a:spcPct val="90000"/>
            </a:lnSpc>
            <a:spcBef>
              <a:spcPct val="0"/>
            </a:spcBef>
            <a:spcAft>
              <a:spcPct val="35000"/>
            </a:spcAft>
            <a:buNone/>
          </a:pPr>
          <a:r>
            <a:rPr lang="en-US" sz="1400" kern="1200"/>
            <a:t>Approval by all required parties.</a:t>
          </a:r>
        </a:p>
      </dsp:txBody>
      <dsp:txXfrm>
        <a:off x="1955559" y="2169848"/>
        <a:ext cx="1955770" cy="2825711"/>
      </dsp:txXfrm>
    </dsp:sp>
    <dsp:sp modelId="{8CE43309-7425-492D-ADEB-D9370C0BB151}">
      <dsp:nvSpPr>
        <dsp:cNvPr id="0" name=""/>
        <dsp:cNvSpPr/>
      </dsp:nvSpPr>
      <dsp:spPr>
        <a:xfrm>
          <a:off x="3911118" y="1498275"/>
          <a:ext cx="6670912" cy="1538924"/>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254000" bIns="244304" numCol="1" spcCol="1270" anchor="ctr" anchorCtr="0">
          <a:noAutofit/>
        </a:bodyPr>
        <a:lstStyle/>
        <a:p>
          <a:pPr marL="0" lvl="0" indent="0" algn="l" defTabSz="1200150">
            <a:lnSpc>
              <a:spcPct val="90000"/>
            </a:lnSpc>
            <a:spcBef>
              <a:spcPct val="0"/>
            </a:spcBef>
            <a:spcAft>
              <a:spcPct val="35000"/>
            </a:spcAft>
            <a:buNone/>
          </a:pPr>
          <a:r>
            <a:rPr lang="en-US" sz="2700" kern="1200"/>
            <a:t>Approval</a:t>
          </a:r>
        </a:p>
      </dsp:txBody>
      <dsp:txXfrm>
        <a:off x="3911118" y="1883006"/>
        <a:ext cx="6286181" cy="769462"/>
      </dsp:txXfrm>
    </dsp:sp>
    <dsp:sp modelId="{B699A842-8012-4793-B21A-34AE6BEE5941}">
      <dsp:nvSpPr>
        <dsp:cNvPr id="0" name=""/>
        <dsp:cNvSpPr/>
      </dsp:nvSpPr>
      <dsp:spPr>
        <a:xfrm>
          <a:off x="3911118" y="2683021"/>
          <a:ext cx="1955770" cy="282571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Defined approval process by utility program or ISO product</a:t>
          </a:r>
        </a:p>
        <a:p>
          <a:pPr marL="0" lvl="0" indent="0" algn="l" defTabSz="622300">
            <a:lnSpc>
              <a:spcPct val="90000"/>
            </a:lnSpc>
            <a:spcBef>
              <a:spcPct val="0"/>
            </a:spcBef>
            <a:spcAft>
              <a:spcPct val="35000"/>
            </a:spcAft>
            <a:buNone/>
          </a:pPr>
          <a:r>
            <a:rPr lang="en-US" sz="1400" kern="1200"/>
            <a:t>Tracking during approval by everyone in the approval chain</a:t>
          </a:r>
        </a:p>
        <a:p>
          <a:pPr marL="0" lvl="0" indent="0" algn="l" defTabSz="622300">
            <a:lnSpc>
              <a:spcPct val="90000"/>
            </a:lnSpc>
            <a:spcBef>
              <a:spcPct val="0"/>
            </a:spcBef>
            <a:spcAft>
              <a:spcPct val="35000"/>
            </a:spcAft>
            <a:buNone/>
          </a:pPr>
          <a:r>
            <a:rPr lang="en-US" sz="1400" kern="1200"/>
            <a:t>“Time-bound” can implement min/max time for each review</a:t>
          </a:r>
        </a:p>
      </dsp:txBody>
      <dsp:txXfrm>
        <a:off x="3911118" y="2683021"/>
        <a:ext cx="1955770" cy="2825711"/>
      </dsp:txXfrm>
    </dsp:sp>
    <dsp:sp modelId="{EBF46B5C-BEAA-4F4C-AF4B-15C62AA7CB4F}">
      <dsp:nvSpPr>
        <dsp:cNvPr id="0" name=""/>
        <dsp:cNvSpPr/>
      </dsp:nvSpPr>
      <dsp:spPr>
        <a:xfrm>
          <a:off x="5867736" y="2011447"/>
          <a:ext cx="4714294" cy="1538924"/>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254000" bIns="244304" numCol="1" spcCol="1270" anchor="ctr" anchorCtr="0">
          <a:noAutofit/>
        </a:bodyPr>
        <a:lstStyle/>
        <a:p>
          <a:pPr marL="0" lvl="0" indent="0" algn="l" defTabSz="1200150">
            <a:lnSpc>
              <a:spcPct val="90000"/>
            </a:lnSpc>
            <a:spcBef>
              <a:spcPct val="0"/>
            </a:spcBef>
            <a:spcAft>
              <a:spcPct val="35000"/>
            </a:spcAft>
            <a:buNone/>
          </a:pPr>
          <a:r>
            <a:rPr lang="en-US" sz="2700" kern="1200"/>
            <a:t>Change Management</a:t>
          </a:r>
        </a:p>
      </dsp:txBody>
      <dsp:txXfrm>
        <a:off x="5867736" y="2396178"/>
        <a:ext cx="4329563" cy="769462"/>
      </dsp:txXfrm>
    </dsp:sp>
    <dsp:sp modelId="{8539E57F-885E-4161-A758-361BFB183387}">
      <dsp:nvSpPr>
        <dsp:cNvPr id="0" name=""/>
        <dsp:cNvSpPr/>
      </dsp:nvSpPr>
      <dsp:spPr>
        <a:xfrm>
          <a:off x="5867736" y="3196193"/>
          <a:ext cx="1955770" cy="282571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Grid changes for electrical placement</a:t>
          </a:r>
        </a:p>
        <a:p>
          <a:pPr marL="0" lvl="0" indent="0" algn="l" defTabSz="622300">
            <a:lnSpc>
              <a:spcPct val="90000"/>
            </a:lnSpc>
            <a:spcBef>
              <a:spcPct val="0"/>
            </a:spcBef>
            <a:spcAft>
              <a:spcPct val="35000"/>
            </a:spcAft>
            <a:buNone/>
          </a:pPr>
          <a:r>
            <a:rPr lang="en-US" sz="1400" kern="1200"/>
            <a:t>Change of Aggregators</a:t>
          </a:r>
        </a:p>
        <a:p>
          <a:pPr marL="0" lvl="0" indent="0" algn="l" defTabSz="622300">
            <a:lnSpc>
              <a:spcPct val="90000"/>
            </a:lnSpc>
            <a:spcBef>
              <a:spcPct val="0"/>
            </a:spcBef>
            <a:spcAft>
              <a:spcPct val="35000"/>
            </a:spcAft>
            <a:buNone/>
          </a:pPr>
          <a:r>
            <a:rPr lang="en-US" sz="1400" kern="1200"/>
            <a:t>Change of Aggregations and registration for different utility or market programs</a:t>
          </a:r>
        </a:p>
        <a:p>
          <a:pPr marL="0" lvl="0" indent="0" algn="l" defTabSz="622300">
            <a:lnSpc>
              <a:spcPct val="90000"/>
            </a:lnSpc>
            <a:spcBef>
              <a:spcPct val="0"/>
            </a:spcBef>
            <a:spcAft>
              <a:spcPct val="35000"/>
            </a:spcAft>
            <a:buNone/>
          </a:pPr>
          <a:r>
            <a:rPr lang="en-US" sz="1400" kern="1200"/>
            <a:t>Updated DER info for any premise, Move In/Out</a:t>
          </a:r>
        </a:p>
      </dsp:txBody>
      <dsp:txXfrm>
        <a:off x="5867736" y="3196193"/>
        <a:ext cx="1955770" cy="2825711"/>
      </dsp:txXfrm>
    </dsp:sp>
    <dsp:sp modelId="{CFF9E74E-77C6-4531-A4C9-8FB5FAAB3625}">
      <dsp:nvSpPr>
        <dsp:cNvPr id="0" name=""/>
        <dsp:cNvSpPr/>
      </dsp:nvSpPr>
      <dsp:spPr>
        <a:xfrm>
          <a:off x="7823295" y="2524620"/>
          <a:ext cx="2758735" cy="1538924"/>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254000" bIns="244304" numCol="1" spcCol="1270" anchor="ctr" anchorCtr="0">
          <a:noAutofit/>
        </a:bodyPr>
        <a:lstStyle/>
        <a:p>
          <a:pPr marL="0" lvl="0" indent="0" algn="l" defTabSz="1200150">
            <a:lnSpc>
              <a:spcPct val="90000"/>
            </a:lnSpc>
            <a:spcBef>
              <a:spcPct val="0"/>
            </a:spcBef>
            <a:spcAft>
              <a:spcPct val="35000"/>
            </a:spcAft>
            <a:buNone/>
          </a:pPr>
          <a:r>
            <a:rPr lang="en-US" sz="2700" kern="1200"/>
            <a:t>Reporting</a:t>
          </a:r>
        </a:p>
      </dsp:txBody>
      <dsp:txXfrm>
        <a:off x="7823295" y="2909351"/>
        <a:ext cx="2374004" cy="769462"/>
      </dsp:txXfrm>
    </dsp:sp>
    <dsp:sp modelId="{8EFDEF2D-FE32-4F37-B3EA-6B5CA5562549}">
      <dsp:nvSpPr>
        <dsp:cNvPr id="0" name=""/>
        <dsp:cNvSpPr/>
      </dsp:nvSpPr>
      <dsp:spPr>
        <a:xfrm>
          <a:off x="7823295" y="3709366"/>
          <a:ext cx="1955770" cy="282571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Fully automated reporting. </a:t>
          </a:r>
        </a:p>
        <a:p>
          <a:pPr marL="0" lvl="0" indent="0" algn="l" defTabSz="622300">
            <a:lnSpc>
              <a:spcPct val="90000"/>
            </a:lnSpc>
            <a:spcBef>
              <a:spcPct val="0"/>
            </a:spcBef>
            <a:spcAft>
              <a:spcPct val="35000"/>
            </a:spcAft>
            <a:buNone/>
          </a:pPr>
          <a:r>
            <a:rPr lang="en-US" sz="1400" kern="1200"/>
            <a:t>Eliminating 100% of the time and effort of all utilities, ISO’s and stakeholders to report DER information to any regulatory authority as they will all have direct access to the system.</a:t>
          </a:r>
        </a:p>
        <a:p>
          <a:pPr marL="0" lvl="0" indent="0" algn="l" defTabSz="622300">
            <a:lnSpc>
              <a:spcPct val="90000"/>
            </a:lnSpc>
            <a:spcBef>
              <a:spcPct val="0"/>
            </a:spcBef>
            <a:spcAft>
              <a:spcPct val="35000"/>
            </a:spcAft>
            <a:buNone/>
          </a:pPr>
          <a:r>
            <a:rPr lang="en-US" sz="1400" kern="1200"/>
            <a:t>Dispute Resolution Tracking</a:t>
          </a:r>
        </a:p>
      </dsp:txBody>
      <dsp:txXfrm>
        <a:off x="7823295" y="3709366"/>
        <a:ext cx="1955770" cy="2825711"/>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0.67207</cdr:x>
      <cdr:y>0.22758</cdr:y>
    </cdr:from>
    <cdr:to>
      <cdr:x>0.96687</cdr:x>
      <cdr:y>0.56165</cdr:y>
    </cdr:to>
    <cdr:sp macro="" textlink="">
      <cdr:nvSpPr>
        <cdr:cNvPr id="2" name="TextBox 1">
          <a:extLst xmlns:a="http://schemas.openxmlformats.org/drawingml/2006/main">
            <a:ext uri="{FF2B5EF4-FFF2-40B4-BE49-F238E27FC236}">
              <a16:creationId xmlns:a16="http://schemas.microsoft.com/office/drawing/2014/main" id="{48194B89-7DCB-B13D-7310-BD408E3F5A67}"/>
            </a:ext>
          </a:extLst>
        </cdr:cNvPr>
        <cdr:cNvSpPr txBox="1"/>
      </cdr:nvSpPr>
      <cdr:spPr>
        <a:xfrm xmlns:a="http://schemas.openxmlformats.org/drawingml/2006/main">
          <a:off x="3490181" y="709119"/>
          <a:ext cx="1530955" cy="104093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latin typeface="Calibri" panose="020F0502020204030204" pitchFamily="34" charset="0"/>
            </a:rPr>
            <a:t>Transmission Line:  </a:t>
          </a:r>
          <a:r>
            <a:rPr lang="en-US" dirty="0">
              <a:latin typeface="Calibri" panose="020F0502020204030204" pitchFamily="34" charset="0"/>
            </a:rPr>
            <a:t>Westinghouse</a:t>
          </a:r>
          <a:r>
            <a:rPr lang="en-US" sz="1100" dirty="0">
              <a:latin typeface="Calibri" panose="020F0502020204030204" pitchFamily="34" charset="0"/>
            </a:rPr>
            <a:t> 115kV</a:t>
          </a:r>
        </a:p>
        <a:p xmlns:a="http://schemas.openxmlformats.org/drawingml/2006/main">
          <a:endParaRPr lang="en-US" dirty="0">
            <a:latin typeface="Calibri" panose="020F0502020204030204" pitchFamily="34" charset="0"/>
          </a:endParaRPr>
        </a:p>
        <a:p xmlns:a="http://schemas.openxmlformats.org/drawingml/2006/main">
          <a:r>
            <a:rPr lang="en-US" dirty="0">
              <a:latin typeface="Calibri" panose="020F0502020204030204" pitchFamily="34" charset="0"/>
            </a:rPr>
            <a:t>Transformer POI:</a:t>
          </a:r>
        </a:p>
        <a:p xmlns:a="http://schemas.openxmlformats.org/drawingml/2006/main">
          <a:r>
            <a:rPr lang="en-US" sz="1100" dirty="0">
              <a:latin typeface="Calibri" panose="020F0502020204030204" pitchFamily="34" charset="0"/>
            </a:rPr>
            <a:t>Pearl Street #1</a:t>
          </a:r>
        </a:p>
      </cdr:txBody>
    </cdr:sp>
  </cdr:relSizeAnchor>
  <cdr:relSizeAnchor xmlns:cdr="http://schemas.openxmlformats.org/drawingml/2006/chartDrawing">
    <cdr:from>
      <cdr:x>0.02478</cdr:x>
      <cdr:y>0.04863</cdr:y>
    </cdr:from>
    <cdr:to>
      <cdr:x>0.27888</cdr:x>
      <cdr:y>0.9007</cdr:y>
    </cdr:to>
    <cdr:sp macro="" textlink="">
      <cdr:nvSpPr>
        <cdr:cNvPr id="3" name="TextBox 2">
          <a:extLst xmlns:a="http://schemas.openxmlformats.org/drawingml/2006/main">
            <a:ext uri="{FF2B5EF4-FFF2-40B4-BE49-F238E27FC236}">
              <a16:creationId xmlns:a16="http://schemas.microsoft.com/office/drawing/2014/main" id="{5BB4D06F-EC17-BEFC-2E48-BB815F550D1C}"/>
            </a:ext>
          </a:extLst>
        </cdr:cNvPr>
        <cdr:cNvSpPr txBox="1"/>
      </cdr:nvSpPr>
      <cdr:spPr>
        <a:xfrm xmlns:a="http://schemas.openxmlformats.org/drawingml/2006/main">
          <a:off x="113753" y="138699"/>
          <a:ext cx="1166456" cy="24300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latin typeface="Calibri" panose="020F0502020204030204" pitchFamily="34" charset="0"/>
            </a:rPr>
            <a:t>Feeder 11</a:t>
          </a:r>
        </a:p>
        <a:p xmlns:a="http://schemas.openxmlformats.org/drawingml/2006/main">
          <a:r>
            <a:rPr lang="en-US" sz="1100" dirty="0">
              <a:latin typeface="Calibri" panose="020F0502020204030204" pitchFamily="34" charset="0"/>
            </a:rPr>
            <a:t>Phase A: 140</a:t>
          </a:r>
        </a:p>
        <a:p xmlns:a="http://schemas.openxmlformats.org/drawingml/2006/main">
          <a:r>
            <a:rPr lang="en-US" dirty="0">
              <a:latin typeface="Calibri" panose="020F0502020204030204" pitchFamily="34" charset="0"/>
            </a:rPr>
            <a:t>Phase B: 185</a:t>
          </a:r>
        </a:p>
        <a:p xmlns:a="http://schemas.openxmlformats.org/drawingml/2006/main">
          <a:r>
            <a:rPr lang="en-US" sz="1100" dirty="0">
              <a:latin typeface="Calibri" panose="020F0502020204030204" pitchFamily="34" charset="0"/>
            </a:rPr>
            <a:t>Phase C: 110</a:t>
          </a:r>
        </a:p>
        <a:p xmlns:a="http://schemas.openxmlformats.org/drawingml/2006/main">
          <a:endParaRPr lang="en-US" dirty="0">
            <a:latin typeface="Calibri" panose="020F0502020204030204" pitchFamily="34" charset="0"/>
          </a:endParaRPr>
        </a:p>
        <a:p xmlns:a="http://schemas.openxmlformats.org/drawingml/2006/main">
          <a:r>
            <a:rPr lang="en-US" dirty="0">
              <a:latin typeface="Calibri" panose="020F0502020204030204" pitchFamily="34" charset="0"/>
            </a:rPr>
            <a:t>Feeder 12:</a:t>
          </a:r>
        </a:p>
        <a:p xmlns:a="http://schemas.openxmlformats.org/drawingml/2006/main">
          <a:r>
            <a:rPr lang="en-US" dirty="0">
              <a:latin typeface="Calibri" panose="020F0502020204030204" pitchFamily="34" charset="0"/>
            </a:rPr>
            <a:t>None</a:t>
          </a:r>
        </a:p>
        <a:p xmlns:a="http://schemas.openxmlformats.org/drawingml/2006/main">
          <a:endParaRPr lang="en-US" sz="1100" dirty="0">
            <a:latin typeface="Calibri" panose="020F0502020204030204" pitchFamily="34" charset="0"/>
          </a:endParaRPr>
        </a:p>
        <a:p xmlns:a="http://schemas.openxmlformats.org/drawingml/2006/main">
          <a:r>
            <a:rPr lang="en-US" sz="1100" dirty="0">
              <a:latin typeface="Calibri" panose="020F0502020204030204" pitchFamily="34" charset="0"/>
            </a:rPr>
            <a:t>Feeder 13</a:t>
          </a:r>
        </a:p>
        <a:p xmlns:a="http://schemas.openxmlformats.org/drawingml/2006/main">
          <a:r>
            <a:rPr lang="en-US" dirty="0">
              <a:latin typeface="Calibri" panose="020F0502020204030204" pitchFamily="34" charset="0"/>
            </a:rPr>
            <a:t>None</a:t>
          </a:r>
        </a:p>
        <a:p xmlns:a="http://schemas.openxmlformats.org/drawingml/2006/main">
          <a:endParaRPr lang="en-US" sz="1100" dirty="0">
            <a:latin typeface="Calibri" panose="020F0502020204030204" pitchFamily="34" charset="0"/>
          </a:endParaRPr>
        </a:p>
        <a:p xmlns:a="http://schemas.openxmlformats.org/drawingml/2006/main">
          <a:r>
            <a:rPr lang="en-US" dirty="0">
              <a:latin typeface="Calibri" panose="020F0502020204030204" pitchFamily="34" charset="0"/>
            </a:rPr>
            <a:t>Feeder 14</a:t>
          </a:r>
        </a:p>
        <a:p xmlns:a="http://schemas.openxmlformats.org/drawingml/2006/main">
          <a:r>
            <a:rPr lang="en-US" sz="1100" dirty="0">
              <a:latin typeface="Calibri" panose="020F0502020204030204" pitchFamily="34" charset="0"/>
            </a:rPr>
            <a:t>Phase A: 55</a:t>
          </a:r>
        </a:p>
      </cdr:txBody>
    </cdr:sp>
  </cdr:relSizeAnchor>
</c:userShapes>
</file>

<file path=ppt/drawings/drawing2.xml><?xml version="1.0" encoding="utf-8"?>
<c:userShapes xmlns:c="http://schemas.openxmlformats.org/drawingml/2006/chart">
  <cdr:relSizeAnchor xmlns:cdr="http://schemas.openxmlformats.org/drawingml/2006/chartDrawing">
    <cdr:from>
      <cdr:x>0.02206</cdr:x>
      <cdr:y>0.15872</cdr:y>
    </cdr:from>
    <cdr:to>
      <cdr:x>0.33927</cdr:x>
      <cdr:y>0.56186</cdr:y>
    </cdr:to>
    <cdr:sp macro="" textlink="">
      <cdr:nvSpPr>
        <cdr:cNvPr id="2" name="TextBox 1">
          <a:extLst xmlns:a="http://schemas.openxmlformats.org/drawingml/2006/main">
            <a:ext uri="{FF2B5EF4-FFF2-40B4-BE49-F238E27FC236}">
              <a16:creationId xmlns:a16="http://schemas.microsoft.com/office/drawing/2014/main" id="{E5D98994-F86B-EB30-518C-AF99EF36DA62}"/>
            </a:ext>
          </a:extLst>
        </cdr:cNvPr>
        <cdr:cNvSpPr txBox="1"/>
      </cdr:nvSpPr>
      <cdr:spPr>
        <a:xfrm xmlns:a="http://schemas.openxmlformats.org/drawingml/2006/main">
          <a:off x="85136" y="364014"/>
          <a:ext cx="1224205" cy="9245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latin typeface="Calibri" panose="020F0502020204030204" pitchFamily="34" charset="0"/>
            </a:rPr>
            <a:t>Phase: A</a:t>
          </a:r>
        </a:p>
        <a:p xmlns:a="http://schemas.openxmlformats.org/drawingml/2006/main">
          <a:r>
            <a:rPr lang="en-US" dirty="0">
              <a:latin typeface="Calibri" panose="020F0502020204030204" pitchFamily="34" charset="0"/>
            </a:rPr>
            <a:t>Feeder: 11</a:t>
          </a:r>
        </a:p>
        <a:p xmlns:a="http://schemas.openxmlformats.org/drawingml/2006/main">
          <a:r>
            <a:rPr lang="en-US" sz="1100" dirty="0">
              <a:latin typeface="Calibri" panose="020F0502020204030204" pitchFamily="34" charset="0"/>
            </a:rPr>
            <a:t>Sub: Pearl Street #1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299694AB-B7D9-4561-BC14-9A825BF8520A}" type="datetimeFigureOut">
              <a:rPr lang="en-US" smtClean="0"/>
              <a:t>6/26/2025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AC57D8C6-7F99-4119-8378-797E1FD33F39}" type="slidenum">
              <a:rPr lang="en-US" smtClean="0"/>
              <a:t>‹#›</a:t>
            </a:fld>
            <a:endParaRPr lang="en-US"/>
          </a:p>
        </p:txBody>
      </p:sp>
    </p:spTree>
    <p:extLst>
      <p:ext uri="{BB962C8B-B14F-4D97-AF65-F5344CB8AC3E}">
        <p14:creationId xmlns:p14="http://schemas.microsoft.com/office/powerpoint/2010/main" val="274854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EBF9E0-5991-443B-8A7E-041DB8EAE46C}" type="slidenum">
              <a:rPr lang="en-US" smtClean="0"/>
              <a:t>3</a:t>
            </a:fld>
            <a:endParaRPr lang="en-US"/>
          </a:p>
        </p:txBody>
      </p:sp>
    </p:spTree>
    <p:extLst>
      <p:ext uri="{BB962C8B-B14F-4D97-AF65-F5344CB8AC3E}">
        <p14:creationId xmlns:p14="http://schemas.microsoft.com/office/powerpoint/2010/main" val="172755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EBF9E0-5991-443B-8A7E-041DB8EAE46C}" type="slidenum">
              <a:rPr lang="en-US" smtClean="0"/>
              <a:t>9</a:t>
            </a:fld>
            <a:endParaRPr lang="en-US"/>
          </a:p>
        </p:txBody>
      </p:sp>
    </p:spTree>
    <p:extLst>
      <p:ext uri="{BB962C8B-B14F-4D97-AF65-F5344CB8AC3E}">
        <p14:creationId xmlns:p14="http://schemas.microsoft.com/office/powerpoint/2010/main" val="3219216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EBF9E0-5991-443B-8A7E-041DB8EAE46C}" type="slidenum">
              <a:rPr lang="en-US" smtClean="0"/>
              <a:t>10</a:t>
            </a:fld>
            <a:endParaRPr lang="en-US"/>
          </a:p>
        </p:txBody>
      </p:sp>
    </p:spTree>
    <p:extLst>
      <p:ext uri="{BB962C8B-B14F-4D97-AF65-F5344CB8AC3E}">
        <p14:creationId xmlns:p14="http://schemas.microsoft.com/office/powerpoint/2010/main" val="2608223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EBF9E0-5991-443B-8A7E-041DB8EAE46C}" type="slidenum">
              <a:rPr lang="en-US" smtClean="0"/>
              <a:t>11</a:t>
            </a:fld>
            <a:endParaRPr lang="en-US"/>
          </a:p>
        </p:txBody>
      </p:sp>
    </p:spTree>
    <p:extLst>
      <p:ext uri="{BB962C8B-B14F-4D97-AF65-F5344CB8AC3E}">
        <p14:creationId xmlns:p14="http://schemas.microsoft.com/office/powerpoint/2010/main" val="3746285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EBF9E0-5991-443B-8A7E-041DB8EAE46C}" type="slidenum">
              <a:rPr lang="en-US" smtClean="0"/>
              <a:t>12</a:t>
            </a:fld>
            <a:endParaRPr lang="en-US"/>
          </a:p>
        </p:txBody>
      </p:sp>
    </p:spTree>
    <p:extLst>
      <p:ext uri="{BB962C8B-B14F-4D97-AF65-F5344CB8AC3E}">
        <p14:creationId xmlns:p14="http://schemas.microsoft.com/office/powerpoint/2010/main" val="2934684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EBF9E0-5991-443B-8A7E-041DB8EAE46C}" type="slidenum">
              <a:rPr lang="en-US" smtClean="0"/>
              <a:t>13</a:t>
            </a:fld>
            <a:endParaRPr lang="en-US"/>
          </a:p>
        </p:txBody>
      </p:sp>
    </p:spTree>
    <p:extLst>
      <p:ext uri="{BB962C8B-B14F-4D97-AF65-F5344CB8AC3E}">
        <p14:creationId xmlns:p14="http://schemas.microsoft.com/office/powerpoint/2010/main" val="1499364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EBF9E0-5991-443B-8A7E-041DB8EAE46C}" type="slidenum">
              <a:rPr lang="en-US" smtClean="0"/>
              <a:t>16</a:t>
            </a:fld>
            <a:endParaRPr lang="en-US"/>
          </a:p>
        </p:txBody>
      </p:sp>
    </p:spTree>
    <p:extLst>
      <p:ext uri="{BB962C8B-B14F-4D97-AF65-F5344CB8AC3E}">
        <p14:creationId xmlns:p14="http://schemas.microsoft.com/office/powerpoint/2010/main" val="1296901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7816-2F6E-1F6B-A47F-026D28CFD2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7DC13D-CB7C-BF13-D1D3-B2E8B77D18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025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4E068-028F-ABC4-D7C2-15966B7EBB6A}"/>
              </a:ext>
            </a:extLst>
          </p:cNvPr>
          <p:cNvSpPr>
            <a:spLocks noGrp="1"/>
          </p:cNvSpPr>
          <p:nvPr>
            <p:ph type="ctrTitle" hasCustomPrompt="1"/>
          </p:nvPr>
        </p:nvSpPr>
        <p:spPr>
          <a:xfrm>
            <a:off x="932697" y="1857988"/>
            <a:ext cx="8845040" cy="1769165"/>
          </a:xfrm>
          <a:prstGeom prst="rect">
            <a:avLst/>
          </a:prstGeom>
        </p:spPr>
        <p:txBody>
          <a:bodyPr anchor="b"/>
          <a:lstStyle>
            <a:lvl1pPr algn="l">
              <a:defRPr sz="6000" b="0" i="0">
                <a:solidFill>
                  <a:schemeClr val="tx2">
                    <a:lumMod val="50000"/>
                  </a:schemeClr>
                </a:solidFill>
                <a:latin typeface="+mj-lt"/>
              </a:defRPr>
            </a:lvl1pPr>
          </a:lstStyle>
          <a:p>
            <a:r>
              <a:rPr lang="en-US"/>
              <a:t>Click to edit Master title with two lines</a:t>
            </a:r>
          </a:p>
        </p:txBody>
      </p:sp>
      <p:sp>
        <p:nvSpPr>
          <p:cNvPr id="3" name="Subtitle 2">
            <a:extLst>
              <a:ext uri="{FF2B5EF4-FFF2-40B4-BE49-F238E27FC236}">
                <a16:creationId xmlns:a16="http://schemas.microsoft.com/office/drawing/2014/main" id="{FF18B7C6-F9B3-2547-FF7E-6C369D51CE5F}"/>
              </a:ext>
            </a:extLst>
          </p:cNvPr>
          <p:cNvSpPr>
            <a:spLocks noGrp="1"/>
          </p:cNvSpPr>
          <p:nvPr>
            <p:ph type="subTitle" idx="1" hasCustomPrompt="1"/>
          </p:nvPr>
        </p:nvSpPr>
        <p:spPr>
          <a:xfrm>
            <a:off x="932697" y="3627152"/>
            <a:ext cx="8845040" cy="1510905"/>
          </a:xfrm>
          <a:prstGeom prst="rect">
            <a:avLst/>
          </a:prstGeom>
          <a:noFill/>
        </p:spPr>
        <p:txBody>
          <a:bodyPr anchor="t"/>
          <a:lstStyle>
            <a:lvl1pPr marL="0" indent="0" algn="l">
              <a:lnSpc>
                <a:spcPct val="110000"/>
              </a:lnSpc>
              <a:buNone/>
              <a:defRPr sz="2400" b="0" i="0" cap="all" baseline="0">
                <a:solidFill>
                  <a:schemeClr val="accent5">
                    <a:lumMod val="75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a:t>
            </a:r>
          </a:p>
        </p:txBody>
      </p:sp>
    </p:spTree>
    <p:extLst>
      <p:ext uri="{BB962C8B-B14F-4D97-AF65-F5344CB8AC3E}">
        <p14:creationId xmlns:p14="http://schemas.microsoft.com/office/powerpoint/2010/main" val="2938729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4E068-028F-ABC4-D7C2-15966B7EBB6A}"/>
              </a:ext>
            </a:extLst>
          </p:cNvPr>
          <p:cNvSpPr>
            <a:spLocks noGrp="1"/>
          </p:cNvSpPr>
          <p:nvPr>
            <p:ph type="ctrTitle" hasCustomPrompt="1"/>
          </p:nvPr>
        </p:nvSpPr>
        <p:spPr>
          <a:xfrm>
            <a:off x="607073" y="2017643"/>
            <a:ext cx="7751736" cy="1769165"/>
          </a:xfrm>
          <a:prstGeom prst="rect">
            <a:avLst/>
          </a:prstGeom>
        </p:spPr>
        <p:txBody>
          <a:bodyPr anchor="ctr"/>
          <a:lstStyle>
            <a:lvl1pPr algn="r">
              <a:defRPr sz="6000" b="0" i="0">
                <a:solidFill>
                  <a:schemeClr val="tx2">
                    <a:lumMod val="50000"/>
                  </a:schemeClr>
                </a:solidFill>
                <a:latin typeface="+mj-lt"/>
              </a:defRPr>
            </a:lvl1pPr>
          </a:lstStyle>
          <a:p>
            <a:r>
              <a:rPr lang="en-US"/>
              <a:t>Click to edit Master title with two lines</a:t>
            </a:r>
          </a:p>
        </p:txBody>
      </p:sp>
      <p:sp>
        <p:nvSpPr>
          <p:cNvPr id="3" name="Subtitle 2">
            <a:extLst>
              <a:ext uri="{FF2B5EF4-FFF2-40B4-BE49-F238E27FC236}">
                <a16:creationId xmlns:a16="http://schemas.microsoft.com/office/drawing/2014/main" id="{FF18B7C6-F9B3-2547-FF7E-6C369D51CE5F}"/>
              </a:ext>
            </a:extLst>
          </p:cNvPr>
          <p:cNvSpPr>
            <a:spLocks noGrp="1"/>
          </p:cNvSpPr>
          <p:nvPr>
            <p:ph type="subTitle" idx="1" hasCustomPrompt="1"/>
          </p:nvPr>
        </p:nvSpPr>
        <p:spPr>
          <a:xfrm>
            <a:off x="8478079" y="2263598"/>
            <a:ext cx="3478695" cy="1277254"/>
          </a:xfrm>
          <a:prstGeom prst="rect">
            <a:avLst/>
          </a:prstGeom>
          <a:noFill/>
        </p:spPr>
        <p:txBody>
          <a:bodyPr anchor="ctr"/>
          <a:lstStyle>
            <a:lvl1pPr marL="0" indent="0" algn="l">
              <a:buNone/>
              <a:defRPr sz="2400" b="0" i="0" cap="all" baseline="0">
                <a:solidFill>
                  <a:srgbClr val="708DC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a:t>
            </a:r>
          </a:p>
        </p:txBody>
      </p:sp>
    </p:spTree>
    <p:extLst>
      <p:ext uri="{BB962C8B-B14F-4D97-AF65-F5344CB8AC3E}">
        <p14:creationId xmlns:p14="http://schemas.microsoft.com/office/powerpoint/2010/main" val="106365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42760-D401-7276-E846-B609281CDD52}"/>
              </a:ext>
            </a:extLst>
          </p:cNvPr>
          <p:cNvSpPr>
            <a:spLocks noGrp="1"/>
          </p:cNvSpPr>
          <p:nvPr>
            <p:ph type="title"/>
          </p:nvPr>
        </p:nvSpPr>
        <p:spPr>
          <a:xfrm>
            <a:off x="2294165" y="1017360"/>
            <a:ext cx="8170635" cy="2852737"/>
          </a:xfrm>
          <a:prstGeom prst="rect">
            <a:avLst/>
          </a:prstGeom>
        </p:spPr>
        <p:txBody>
          <a:bodyPr anchor="b"/>
          <a:lstStyle>
            <a:lvl1pPr>
              <a:defRPr sz="6000" b="0" i="0">
                <a:solidFill>
                  <a:schemeClr val="tx2">
                    <a:lumMod val="50000"/>
                  </a:schemeClr>
                </a:solidFill>
                <a:latin typeface="+mj-lt"/>
              </a:defRPr>
            </a:lvl1pPr>
          </a:lstStyle>
          <a:p>
            <a:r>
              <a:rPr lang="en-US"/>
              <a:t>Click to edit Master title</a:t>
            </a:r>
          </a:p>
        </p:txBody>
      </p:sp>
      <p:sp>
        <p:nvSpPr>
          <p:cNvPr id="3" name="Text Placeholder 2">
            <a:extLst>
              <a:ext uri="{FF2B5EF4-FFF2-40B4-BE49-F238E27FC236}">
                <a16:creationId xmlns:a16="http://schemas.microsoft.com/office/drawing/2014/main" id="{98600F89-1D23-6FD8-63BF-5935F8167088}"/>
              </a:ext>
            </a:extLst>
          </p:cNvPr>
          <p:cNvSpPr>
            <a:spLocks noGrp="1"/>
          </p:cNvSpPr>
          <p:nvPr>
            <p:ph type="body" idx="1"/>
          </p:nvPr>
        </p:nvSpPr>
        <p:spPr>
          <a:xfrm>
            <a:off x="2294165" y="3897085"/>
            <a:ext cx="8170635" cy="1023258"/>
          </a:xfrm>
          <a:prstGeom prst="rect">
            <a:avLst/>
          </a:prstGeom>
        </p:spPr>
        <p:txBody>
          <a:bodyPr/>
          <a:lstStyle>
            <a:lvl1pPr marL="0" indent="0">
              <a:buNone/>
              <a:defRPr sz="2400" b="0" i="0">
                <a:solidFill>
                  <a:schemeClr val="accent5">
                    <a:lumMod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26898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7483F-21D1-8ED5-634E-EEA9AF4CF4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D40872-57C3-03C3-D502-561A624F43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4B5787-C5AA-E395-F73C-6F0B14398B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5675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98673-F504-AE41-6B2C-02C7B395D8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D514CF-47BE-626A-80A4-C0FC01BE81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2985F4-3909-C7C0-6F12-61243D48DC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551CFB-0107-5336-13AD-52C6E0F86C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9BACC9-BE62-4345-67FA-340ABF0EFD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7216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D298C-A49F-F3EB-F9C1-784230CC615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47312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6537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343B9-1966-C2A7-43EB-DF0634A01F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004E23-805A-4A34-52FF-2DC1C3699E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49CDE5-1433-5B63-E5B7-A447600438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0430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5936C-D7A5-D391-7BE8-5A93B37CD8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353688-55D6-3341-82EB-150163CB81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D02210E-DC66-533E-C4B4-34DECA7987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72934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E12C7-FED8-02D9-A945-61589CAF4B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21243C-4BC5-D3AE-BB95-4FBA0FB2BF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3807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9D526E-BC82-256A-E64B-7A8EA76E8E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D6CAFD-92BD-C8AA-1C93-E6DFBBF13E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6844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sv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DCE3B7-AF8C-F9BA-F86F-C0B4DDFCCE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7F969D-751F-7067-D1FD-34308B43F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4D24E05B-D505-4E26-17A3-99706275F8EF}"/>
              </a:ext>
            </a:extLst>
          </p:cNvPr>
          <p:cNvSpPr/>
          <p:nvPr userDrawn="1"/>
        </p:nvSpPr>
        <p:spPr>
          <a:xfrm>
            <a:off x="0" y="6568995"/>
            <a:ext cx="12192000" cy="2890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pic>
        <p:nvPicPr>
          <p:cNvPr id="12" name="Graphic 11">
            <a:extLst>
              <a:ext uri="{FF2B5EF4-FFF2-40B4-BE49-F238E27FC236}">
                <a16:creationId xmlns:a16="http://schemas.microsoft.com/office/drawing/2014/main" id="{4875A189-FEA3-5631-8486-A07E63B48FCB}"/>
              </a:ext>
            </a:extLst>
          </p:cNvPr>
          <p:cNvPicPr>
            <a:picLocks noChangeAspect="1"/>
          </p:cNvPicPr>
          <p:nvPr userDrawn="1"/>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092093" y="6590766"/>
            <a:ext cx="2007814" cy="245461"/>
          </a:xfrm>
          <a:prstGeom prst="rect">
            <a:avLst/>
          </a:prstGeom>
        </p:spPr>
      </p:pic>
      <p:sp>
        <p:nvSpPr>
          <p:cNvPr id="13" name="TextBox 12">
            <a:extLst>
              <a:ext uri="{FF2B5EF4-FFF2-40B4-BE49-F238E27FC236}">
                <a16:creationId xmlns:a16="http://schemas.microsoft.com/office/drawing/2014/main" id="{7E9374CC-D62D-35EF-1559-2B3FD3D207AE}"/>
              </a:ext>
            </a:extLst>
          </p:cNvPr>
          <p:cNvSpPr txBox="1"/>
          <p:nvPr userDrawn="1"/>
        </p:nvSpPr>
        <p:spPr>
          <a:xfrm>
            <a:off x="9870653" y="6596390"/>
            <a:ext cx="2281610" cy="261610"/>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b="0" i="0">
                <a:solidFill>
                  <a:srgbClr val="708DC3"/>
                </a:solidFill>
                <a:latin typeface="+mj-lt"/>
              </a:rPr>
              <a:t>Copyright © 2024 CUS  |  </a:t>
            </a:r>
            <a:fld id="{9051B4C0-E1EC-D24A-823D-D030305A23E9}" type="slidenum">
              <a:rPr lang="en-US" sz="1100" b="0" i="0" smtClean="0">
                <a:solidFill>
                  <a:srgbClr val="3C5A8B"/>
                </a:solidFill>
                <a:latin typeface="+mj-lt"/>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100" b="0" i="0">
                <a:solidFill>
                  <a:srgbClr val="708DC3"/>
                </a:solidFill>
                <a:latin typeface="+mj-lt"/>
              </a:rPr>
              <a:t> </a:t>
            </a:r>
          </a:p>
        </p:txBody>
      </p:sp>
      <p:sp>
        <p:nvSpPr>
          <p:cNvPr id="14" name="TextBox 13">
            <a:extLst>
              <a:ext uri="{FF2B5EF4-FFF2-40B4-BE49-F238E27FC236}">
                <a16:creationId xmlns:a16="http://schemas.microsoft.com/office/drawing/2014/main" id="{36FD4DE6-E03C-DC58-ACD1-7D0F6EED07E1}"/>
              </a:ext>
            </a:extLst>
          </p:cNvPr>
          <p:cNvSpPr txBox="1"/>
          <p:nvPr userDrawn="1"/>
        </p:nvSpPr>
        <p:spPr>
          <a:xfrm>
            <a:off x="0" y="6582690"/>
            <a:ext cx="2837145" cy="261610"/>
          </a:xfrm>
          <a:prstGeom prst="rect">
            <a:avLst/>
          </a:prstGeom>
          <a:noFill/>
        </p:spPr>
        <p:txBody>
          <a:bodyPr wrap="square" anchor="ctr">
            <a:spAutoFit/>
          </a:bodyPr>
          <a:lstStyle/>
          <a:p>
            <a:r>
              <a:rPr lang="en-US" sz="1100" b="0" i="0">
                <a:solidFill>
                  <a:srgbClr val="708DC3"/>
                </a:solidFill>
                <a:latin typeface="+mj-lt"/>
              </a:rPr>
              <a:t>Empowering the Energy Transition</a:t>
            </a:r>
          </a:p>
        </p:txBody>
      </p:sp>
    </p:spTree>
    <p:extLst>
      <p:ext uri="{BB962C8B-B14F-4D97-AF65-F5344CB8AC3E}">
        <p14:creationId xmlns:p14="http://schemas.microsoft.com/office/powerpoint/2010/main" val="2518950535"/>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txStyles>
    <p:titleStyle>
      <a:lvl1pPr algn="l" defTabSz="914400" rtl="0" eaLnBrk="1" latinLnBrk="0" hangingPunct="1">
        <a:lnSpc>
          <a:spcPct val="90000"/>
        </a:lnSpc>
        <a:spcBef>
          <a:spcPct val="0"/>
        </a:spcBef>
        <a:buNone/>
        <a:defRPr sz="4400" b="0" i="0" kern="1200">
          <a:solidFill>
            <a:schemeClr val="tx2">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7E6E6"/>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BD8218-E5DA-41F1-378F-79B392F5EEF3}"/>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3175" y="-1"/>
            <a:ext cx="12200666" cy="6862874"/>
          </a:xfrm>
          <a:prstGeom prst="rect">
            <a:avLst/>
          </a:prstGeom>
        </p:spPr>
      </p:pic>
      <p:sp>
        <p:nvSpPr>
          <p:cNvPr id="12" name="Rectangle 11">
            <a:extLst>
              <a:ext uri="{FF2B5EF4-FFF2-40B4-BE49-F238E27FC236}">
                <a16:creationId xmlns:a16="http://schemas.microsoft.com/office/drawing/2014/main" id="{E9D8C131-3F3B-656C-B8A5-23BBBEF0BA5E}"/>
              </a:ext>
            </a:extLst>
          </p:cNvPr>
          <p:cNvSpPr/>
          <p:nvPr userDrawn="1"/>
        </p:nvSpPr>
        <p:spPr>
          <a:xfrm>
            <a:off x="0" y="0"/>
            <a:ext cx="12192000" cy="5295900"/>
          </a:xfrm>
          <a:prstGeom prst="rect">
            <a:avLst/>
          </a:prstGeom>
          <a:solidFill>
            <a:srgbClr val="E7E6E6">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11" name="TextBox 10">
            <a:extLst>
              <a:ext uri="{FF2B5EF4-FFF2-40B4-BE49-F238E27FC236}">
                <a16:creationId xmlns:a16="http://schemas.microsoft.com/office/drawing/2014/main" id="{D566E56C-F05B-7645-4F80-5CA11874C7E6}"/>
              </a:ext>
            </a:extLst>
          </p:cNvPr>
          <p:cNvSpPr txBox="1"/>
          <p:nvPr userDrawn="1"/>
        </p:nvSpPr>
        <p:spPr>
          <a:xfrm>
            <a:off x="2374464" y="6348099"/>
            <a:ext cx="4284634" cy="461665"/>
          </a:xfrm>
          <a:prstGeom prst="rect">
            <a:avLst/>
          </a:prstGeom>
          <a:noFill/>
        </p:spPr>
        <p:txBody>
          <a:bodyPr wrap="none" rtlCol="0" anchor="ctr">
            <a:spAutoFit/>
          </a:bodyPr>
          <a:lstStyle/>
          <a:p>
            <a:r>
              <a:rPr lang="en-US" sz="2400" b="0" i="0" cap="small" baseline="0">
                <a:solidFill>
                  <a:srgbClr val="EEC384"/>
                </a:solidFill>
                <a:latin typeface="+mj-lt"/>
              </a:rPr>
              <a:t>empowering the energy transition</a:t>
            </a:r>
          </a:p>
        </p:txBody>
      </p:sp>
      <p:sp>
        <p:nvSpPr>
          <p:cNvPr id="18" name="TextBox 17">
            <a:extLst>
              <a:ext uri="{FF2B5EF4-FFF2-40B4-BE49-F238E27FC236}">
                <a16:creationId xmlns:a16="http://schemas.microsoft.com/office/drawing/2014/main" id="{2C4D0F83-2DDD-1954-330C-FDB492AA7B60}"/>
              </a:ext>
            </a:extLst>
          </p:cNvPr>
          <p:cNvSpPr txBox="1"/>
          <p:nvPr userDrawn="1"/>
        </p:nvSpPr>
        <p:spPr>
          <a:xfrm>
            <a:off x="10310648" y="6448127"/>
            <a:ext cx="1881351" cy="261610"/>
          </a:xfrm>
          <a:prstGeom prst="rect">
            <a:avLst/>
          </a:prstGeom>
          <a:noFill/>
        </p:spPr>
        <p:txBody>
          <a:bodyPr wrap="square"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b="0" i="0">
                <a:solidFill>
                  <a:srgbClr val="EEC384"/>
                </a:solidFill>
                <a:latin typeface="+mj-lt"/>
              </a:rPr>
              <a:t>Copyright © 2024 CUS</a:t>
            </a:r>
          </a:p>
        </p:txBody>
      </p:sp>
      <p:grpSp>
        <p:nvGrpSpPr>
          <p:cNvPr id="4" name="Group 3">
            <a:extLst>
              <a:ext uri="{FF2B5EF4-FFF2-40B4-BE49-F238E27FC236}">
                <a16:creationId xmlns:a16="http://schemas.microsoft.com/office/drawing/2014/main" id="{CF8DBA92-59ED-2835-3FCF-4B343048F48D}"/>
              </a:ext>
            </a:extLst>
          </p:cNvPr>
          <p:cNvGrpSpPr/>
          <p:nvPr userDrawn="1"/>
        </p:nvGrpSpPr>
        <p:grpSpPr>
          <a:xfrm>
            <a:off x="-5491" y="5114647"/>
            <a:ext cx="12192000" cy="1250909"/>
            <a:chOff x="0" y="5205188"/>
            <a:chExt cx="12192000" cy="1250909"/>
          </a:xfrm>
        </p:grpSpPr>
        <p:sp>
          <p:nvSpPr>
            <p:cNvPr id="21" name="Rectangle 20">
              <a:extLst>
                <a:ext uri="{FF2B5EF4-FFF2-40B4-BE49-F238E27FC236}">
                  <a16:creationId xmlns:a16="http://schemas.microsoft.com/office/drawing/2014/main" id="{AF9C4674-445C-9644-A5F7-F8D8482F345D}"/>
                </a:ext>
              </a:extLst>
            </p:cNvPr>
            <p:cNvSpPr/>
            <p:nvPr userDrawn="1"/>
          </p:nvSpPr>
          <p:spPr>
            <a:xfrm>
              <a:off x="0" y="5276193"/>
              <a:ext cx="12192000" cy="11201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cxnSp>
          <p:nvCxnSpPr>
            <p:cNvPr id="22" name="Straight Connector 21">
              <a:extLst>
                <a:ext uri="{FF2B5EF4-FFF2-40B4-BE49-F238E27FC236}">
                  <a16:creationId xmlns:a16="http://schemas.microsoft.com/office/drawing/2014/main" id="{7F966A85-BA08-C1E6-B470-8C04AE996D1C}"/>
                </a:ext>
              </a:extLst>
            </p:cNvPr>
            <p:cNvCxnSpPr/>
            <p:nvPr userDrawn="1"/>
          </p:nvCxnSpPr>
          <p:spPr>
            <a:xfrm>
              <a:off x="0" y="5288125"/>
              <a:ext cx="12192000" cy="0"/>
            </a:xfrm>
            <a:prstGeom prst="line">
              <a:avLst/>
            </a:prstGeom>
            <a:ln w="38100">
              <a:solidFill>
                <a:srgbClr val="3C5A8B"/>
              </a:solidFill>
            </a:ln>
          </p:spPr>
          <p:style>
            <a:lnRef idx="1">
              <a:schemeClr val="accent1"/>
            </a:lnRef>
            <a:fillRef idx="0">
              <a:schemeClr val="accent1"/>
            </a:fillRef>
            <a:effectRef idx="0">
              <a:schemeClr val="accent1"/>
            </a:effectRef>
            <a:fontRef idx="minor">
              <a:schemeClr val="tx1"/>
            </a:fontRef>
          </p:style>
        </p:cxnSp>
        <p:pic>
          <p:nvPicPr>
            <p:cNvPr id="23" name="Graphic 22">
              <a:extLst>
                <a:ext uri="{FF2B5EF4-FFF2-40B4-BE49-F238E27FC236}">
                  <a16:creationId xmlns:a16="http://schemas.microsoft.com/office/drawing/2014/main" id="{51EBE5C5-04E3-29FA-CB46-0B3DBCF40E8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29830" y="5205188"/>
              <a:ext cx="10232154" cy="1250909"/>
            </a:xfrm>
            <a:prstGeom prst="rect">
              <a:avLst/>
            </a:prstGeom>
          </p:spPr>
        </p:pic>
        <p:cxnSp>
          <p:nvCxnSpPr>
            <p:cNvPr id="24" name="Straight Connector 23">
              <a:extLst>
                <a:ext uri="{FF2B5EF4-FFF2-40B4-BE49-F238E27FC236}">
                  <a16:creationId xmlns:a16="http://schemas.microsoft.com/office/drawing/2014/main" id="{BCB9F0A2-0EF3-B4D3-B22E-746F999C1CC3}"/>
                </a:ext>
              </a:extLst>
            </p:cNvPr>
            <p:cNvCxnSpPr/>
            <p:nvPr userDrawn="1"/>
          </p:nvCxnSpPr>
          <p:spPr>
            <a:xfrm>
              <a:off x="0" y="6397123"/>
              <a:ext cx="12192000" cy="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FCC61BA-1624-B5ED-2CE2-D78340001A55}"/>
                </a:ext>
              </a:extLst>
            </p:cNvPr>
            <p:cNvCxnSpPr/>
            <p:nvPr userDrawn="1"/>
          </p:nvCxnSpPr>
          <p:spPr>
            <a:xfrm>
              <a:off x="0" y="6380062"/>
              <a:ext cx="12192000" cy="0"/>
            </a:xfrm>
            <a:prstGeom prst="line">
              <a:avLst/>
            </a:prstGeom>
            <a:ln w="19050">
              <a:solidFill>
                <a:srgbClr val="3C5A8B"/>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26193537"/>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image" Target="../media/image13.jpeg"/><Relationship Id="rId4" Type="http://schemas.openxmlformats.org/officeDocument/2006/relationships/chart" Target="../charts/chart2.xml"/><Relationship Id="rId9" Type="http://schemas.openxmlformats.org/officeDocument/2006/relationships/chart" Target="../charts/char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jpeg"/><Relationship Id="rId7" Type="http://schemas.openxmlformats.org/officeDocument/2006/relationships/diagramColors" Target="../diagrams/colors4.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881FB-7DBB-ADB6-C4E6-DB3356412CF8}"/>
              </a:ext>
            </a:extLst>
          </p:cNvPr>
          <p:cNvSpPr>
            <a:spLocks noGrp="1"/>
          </p:cNvSpPr>
          <p:nvPr>
            <p:ph type="ctrTitle"/>
          </p:nvPr>
        </p:nvSpPr>
        <p:spPr/>
        <p:txBody>
          <a:bodyPr/>
          <a:lstStyle/>
          <a:p>
            <a:r>
              <a:rPr lang="en-US"/>
              <a:t>Collaborative Non-Profit DER Registry Briefing</a:t>
            </a:r>
          </a:p>
        </p:txBody>
      </p:sp>
      <p:sp>
        <p:nvSpPr>
          <p:cNvPr id="5" name="Subtitle 4">
            <a:extLst>
              <a:ext uri="{FF2B5EF4-FFF2-40B4-BE49-F238E27FC236}">
                <a16:creationId xmlns:a16="http://schemas.microsoft.com/office/drawing/2014/main" id="{2053F668-B78D-BCCC-529D-1E5D16866327}"/>
              </a:ext>
            </a:extLst>
          </p:cNvPr>
          <p:cNvSpPr>
            <a:spLocks noGrp="1"/>
          </p:cNvSpPr>
          <p:nvPr>
            <p:ph type="subTitle" idx="1"/>
          </p:nvPr>
        </p:nvSpPr>
        <p:spPr/>
        <p:txBody>
          <a:bodyPr/>
          <a:lstStyle/>
          <a:p>
            <a:r>
              <a:rPr lang="en-US"/>
              <a:t>CHRIS.HICKMAN@CUSLN.ORG</a:t>
            </a:r>
          </a:p>
        </p:txBody>
      </p:sp>
    </p:spTree>
    <p:extLst>
      <p:ext uri="{BB962C8B-B14F-4D97-AF65-F5344CB8AC3E}">
        <p14:creationId xmlns:p14="http://schemas.microsoft.com/office/powerpoint/2010/main" val="1681879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D63E53-F783-45F9-E01D-B8A94F095C8B}"/>
              </a:ext>
            </a:extLst>
          </p:cNvPr>
          <p:cNvSpPr>
            <a:spLocks noGrp="1"/>
          </p:cNvSpPr>
          <p:nvPr>
            <p:ph type="title"/>
          </p:nvPr>
        </p:nvSpPr>
        <p:spPr/>
        <p:txBody>
          <a:bodyPr lIns="91440" tIns="45720" rIns="91440" bIns="45720" anchor="t"/>
          <a:lstStyle/>
          <a:p>
            <a:r>
              <a:rPr lang="en-US" sz="3400"/>
              <a:t>Shared Data: Enabling DERs through Collaboration</a:t>
            </a:r>
          </a:p>
        </p:txBody>
      </p:sp>
      <p:sp>
        <p:nvSpPr>
          <p:cNvPr id="7" name="Content Placeholder 6">
            <a:extLst>
              <a:ext uri="{FF2B5EF4-FFF2-40B4-BE49-F238E27FC236}">
                <a16:creationId xmlns:a16="http://schemas.microsoft.com/office/drawing/2014/main" id="{1B7720BD-B792-629F-8FD5-B866A23F7033}"/>
              </a:ext>
            </a:extLst>
          </p:cNvPr>
          <p:cNvSpPr>
            <a:spLocks noGrp="1"/>
          </p:cNvSpPr>
          <p:nvPr>
            <p:ph idx="1"/>
          </p:nvPr>
        </p:nvSpPr>
        <p:spPr>
          <a:xfrm>
            <a:off x="1376594" y="1186110"/>
            <a:ext cx="9141619" cy="637467"/>
          </a:xfrm>
        </p:spPr>
        <p:txBody>
          <a:bodyPr lIns="91440" tIns="45720" rIns="91440" bIns="45720" anchor="t">
            <a:normAutofit/>
          </a:bodyPr>
          <a:lstStyle/>
          <a:p>
            <a:pPr marL="0" indent="0" algn="ctr">
              <a:buNone/>
            </a:pPr>
            <a:r>
              <a:rPr lang="en-US" sz="2400"/>
              <a:t>To meet the challenges before it, the industry must know:</a:t>
            </a:r>
            <a:endParaRPr lang="en-US" sz="2400">
              <a:cs typeface="Arial"/>
            </a:endParaRPr>
          </a:p>
          <a:p>
            <a:pPr marL="457200" lvl="1" indent="0" algn="ctr">
              <a:buNone/>
            </a:pPr>
            <a:endParaRPr lang="en-US">
              <a:cs typeface="Arial"/>
            </a:endParaRPr>
          </a:p>
          <a:p>
            <a:pPr lvl="1" algn="ctr"/>
            <a:endParaRPr lang="en-US">
              <a:cs typeface="Arial"/>
            </a:endParaRPr>
          </a:p>
        </p:txBody>
      </p:sp>
      <p:pic>
        <p:nvPicPr>
          <p:cNvPr id="2" name="Picture 1">
            <a:extLst>
              <a:ext uri="{FF2B5EF4-FFF2-40B4-BE49-F238E27FC236}">
                <a16:creationId xmlns:a16="http://schemas.microsoft.com/office/drawing/2014/main" id="{18232B26-DBC0-2F74-609D-E26E4B2302A1}"/>
              </a:ext>
            </a:extLst>
          </p:cNvPr>
          <p:cNvPicPr>
            <a:picLocks noChangeAspect="1"/>
          </p:cNvPicPr>
          <p:nvPr/>
        </p:nvPicPr>
        <p:blipFill>
          <a:blip r:embed="rId3"/>
          <a:stretch>
            <a:fillRect/>
          </a:stretch>
        </p:blipFill>
        <p:spPr>
          <a:xfrm>
            <a:off x="1178553" y="1716818"/>
            <a:ext cx="9636853" cy="3073648"/>
          </a:xfrm>
          <a:prstGeom prst="rect">
            <a:avLst/>
          </a:prstGeom>
        </p:spPr>
      </p:pic>
      <p:sp>
        <p:nvSpPr>
          <p:cNvPr id="4" name="TextBox 3">
            <a:extLst>
              <a:ext uri="{FF2B5EF4-FFF2-40B4-BE49-F238E27FC236}">
                <a16:creationId xmlns:a16="http://schemas.microsoft.com/office/drawing/2014/main" id="{1C44E193-CBC9-6C01-B6A3-271D0290ED34}"/>
              </a:ext>
            </a:extLst>
          </p:cNvPr>
          <p:cNvSpPr txBox="1"/>
          <p:nvPr/>
        </p:nvSpPr>
        <p:spPr>
          <a:xfrm>
            <a:off x="1260566" y="4883589"/>
            <a:ext cx="9341249" cy="1200329"/>
          </a:xfrm>
          <a:prstGeom prst="rect">
            <a:avLst/>
          </a:prstGeom>
          <a:noFill/>
        </p:spPr>
        <p:txBody>
          <a:bodyPr wrap="square">
            <a:spAutoFit/>
          </a:bodyPr>
          <a:lstStyle/>
          <a:p>
            <a:pPr lvl="1"/>
            <a:r>
              <a:rPr lang="en-US">
                <a:latin typeface="Calibri" panose="020F0502020204030204" pitchFamily="34" charset="0"/>
                <a:cs typeface="Arial"/>
              </a:rPr>
              <a:t>All stakeholders (Utilities, ISOs, Aggregators, Scheduling Coordinators, Competitive Retail Electric providers, etc.) must have fair and equal access to the data they need based on appropriate regulatory authority oversight which determines which data elements in a registry are available to each stakeholder.</a:t>
            </a:r>
            <a:endParaRPr lang="en-US">
              <a:solidFill>
                <a:srgbClr val="FF0000"/>
              </a:solidFill>
              <a:latin typeface="Calibri" panose="020F0502020204030204" pitchFamily="34" charset="0"/>
              <a:cs typeface="Arial"/>
            </a:endParaRPr>
          </a:p>
        </p:txBody>
      </p:sp>
    </p:spTree>
    <p:extLst>
      <p:ext uri="{BB962C8B-B14F-4D97-AF65-F5344CB8AC3E}">
        <p14:creationId xmlns:p14="http://schemas.microsoft.com/office/powerpoint/2010/main" val="3254806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7E7EB7DA-60D5-D26B-A1F8-8271AD268CD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1689" y="916952"/>
            <a:ext cx="5843238" cy="4382428"/>
          </a:xfrm>
          <a:prstGeom prst="rect">
            <a:avLst/>
          </a:prstGeom>
          <a:noFill/>
        </p:spPr>
      </p:pic>
      <p:sp>
        <p:nvSpPr>
          <p:cNvPr id="2" name="Title 1">
            <a:extLst>
              <a:ext uri="{FF2B5EF4-FFF2-40B4-BE49-F238E27FC236}">
                <a16:creationId xmlns:a16="http://schemas.microsoft.com/office/drawing/2014/main" id="{576D2506-2F77-53C5-0EC3-C39C4A4E7E82}"/>
              </a:ext>
            </a:extLst>
          </p:cNvPr>
          <p:cNvSpPr>
            <a:spLocks noGrp="1"/>
          </p:cNvSpPr>
          <p:nvPr>
            <p:ph type="title"/>
          </p:nvPr>
        </p:nvSpPr>
        <p:spPr>
          <a:xfrm>
            <a:off x="203548" y="180343"/>
            <a:ext cx="11150251" cy="549275"/>
          </a:xfrm>
        </p:spPr>
        <p:txBody>
          <a:bodyPr>
            <a:normAutofit fontScale="90000"/>
          </a:bodyPr>
          <a:lstStyle/>
          <a:p>
            <a:r>
              <a:rPr lang="en-US" sz="3300"/>
              <a:t>Three Key Interfaces of Data Exchange for DER</a:t>
            </a:r>
          </a:p>
        </p:txBody>
      </p:sp>
      <p:sp>
        <p:nvSpPr>
          <p:cNvPr id="7" name="Heptagon 6">
            <a:extLst>
              <a:ext uri="{FF2B5EF4-FFF2-40B4-BE49-F238E27FC236}">
                <a16:creationId xmlns:a16="http://schemas.microsoft.com/office/drawing/2014/main" id="{D586F19E-CD2F-7864-EBAC-840929C77751}"/>
              </a:ext>
            </a:extLst>
          </p:cNvPr>
          <p:cNvSpPr/>
          <p:nvPr/>
        </p:nvSpPr>
        <p:spPr>
          <a:xfrm>
            <a:off x="2846567" y="2832410"/>
            <a:ext cx="765716" cy="838152"/>
          </a:xfrm>
          <a:prstGeom prst="heptagon">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Calibri" panose="020F0502020204030204" pitchFamily="34" charset="0"/>
              </a:rPr>
              <a:t>1</a:t>
            </a:r>
          </a:p>
        </p:txBody>
      </p:sp>
      <p:sp>
        <p:nvSpPr>
          <p:cNvPr id="9" name="Heptagon 8">
            <a:extLst>
              <a:ext uri="{FF2B5EF4-FFF2-40B4-BE49-F238E27FC236}">
                <a16:creationId xmlns:a16="http://schemas.microsoft.com/office/drawing/2014/main" id="{F076CBD3-1200-90CB-81B3-BE6CCD58F7B5}"/>
              </a:ext>
            </a:extLst>
          </p:cNvPr>
          <p:cNvSpPr/>
          <p:nvPr/>
        </p:nvSpPr>
        <p:spPr>
          <a:xfrm>
            <a:off x="2608674" y="4209585"/>
            <a:ext cx="765716" cy="838152"/>
          </a:xfrm>
          <a:prstGeom prst="heptagon">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Calibri" panose="020F0502020204030204" pitchFamily="34" charset="0"/>
              </a:rPr>
              <a:t>2</a:t>
            </a:r>
          </a:p>
        </p:txBody>
      </p:sp>
      <p:graphicFrame>
        <p:nvGraphicFramePr>
          <p:cNvPr id="14" name="Table 13">
            <a:extLst>
              <a:ext uri="{FF2B5EF4-FFF2-40B4-BE49-F238E27FC236}">
                <a16:creationId xmlns:a16="http://schemas.microsoft.com/office/drawing/2014/main" id="{560A1087-7828-28D0-94DC-8A01528E82F4}"/>
              </a:ext>
            </a:extLst>
          </p:cNvPr>
          <p:cNvGraphicFramePr>
            <a:graphicFrameLocks noGrp="1"/>
          </p:cNvGraphicFramePr>
          <p:nvPr/>
        </p:nvGraphicFramePr>
        <p:xfrm>
          <a:off x="6711486" y="1048720"/>
          <a:ext cx="4936071" cy="4024070"/>
        </p:xfrm>
        <a:graphic>
          <a:graphicData uri="http://schemas.openxmlformats.org/drawingml/2006/table">
            <a:tbl>
              <a:tblPr/>
              <a:tblGrid>
                <a:gridCol w="1019849">
                  <a:extLst>
                    <a:ext uri="{9D8B030D-6E8A-4147-A177-3AD203B41FA5}">
                      <a16:colId xmlns:a16="http://schemas.microsoft.com/office/drawing/2014/main" val="980644217"/>
                    </a:ext>
                  </a:extLst>
                </a:gridCol>
                <a:gridCol w="1958111">
                  <a:extLst>
                    <a:ext uri="{9D8B030D-6E8A-4147-A177-3AD203B41FA5}">
                      <a16:colId xmlns:a16="http://schemas.microsoft.com/office/drawing/2014/main" val="1711741986"/>
                    </a:ext>
                  </a:extLst>
                </a:gridCol>
                <a:gridCol w="1958111">
                  <a:extLst>
                    <a:ext uri="{9D8B030D-6E8A-4147-A177-3AD203B41FA5}">
                      <a16:colId xmlns:a16="http://schemas.microsoft.com/office/drawing/2014/main" val="2307331009"/>
                    </a:ext>
                  </a:extLst>
                </a:gridCol>
              </a:tblGrid>
              <a:tr h="578274">
                <a:tc>
                  <a:txBody>
                    <a:bodyPr/>
                    <a:lstStyle/>
                    <a:p>
                      <a:pPr algn="ctr" fontAlgn="b"/>
                      <a:r>
                        <a:rPr lang="en-US" sz="1600" b="1" i="0" u="none" strike="noStrike">
                          <a:solidFill>
                            <a:srgbClr val="000000"/>
                          </a:solidFill>
                          <a:effectLst/>
                          <a:latin typeface="Calibri" panose="020F0502020204030204" pitchFamily="34" charset="0"/>
                        </a:rPr>
                        <a:t>Interface</a:t>
                      </a:r>
                    </a:p>
                  </a:txBody>
                  <a:tcPr marL="3810" marR="3810" marT="38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System Description</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Business Description</a:t>
                      </a:r>
                    </a:p>
                  </a:txBody>
                  <a:tcPr marL="3810" marR="3810" marT="38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1427399"/>
                  </a:ext>
                </a:extLst>
              </a:tr>
              <a:tr h="1144624">
                <a:tc>
                  <a:txBody>
                    <a:bodyPr/>
                    <a:lstStyle/>
                    <a:p>
                      <a:pPr algn="ctr" fontAlgn="ctr"/>
                      <a:r>
                        <a:rPr lang="en-US" sz="1600" b="1" i="0" u="none" strike="noStrike">
                          <a:solidFill>
                            <a:srgbClr val="000000"/>
                          </a:solidFill>
                          <a:effectLst/>
                          <a:latin typeface="Calibri" panose="020F0502020204030204" pitchFamily="34" charset="0"/>
                        </a:rPr>
                        <a:t>1</a:t>
                      </a:r>
                    </a:p>
                  </a:txBody>
                  <a:tcPr marL="3810" marR="3810" marT="3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600" b="0" i="0" u="none" strike="noStrike">
                          <a:solidFill>
                            <a:srgbClr val="000000"/>
                          </a:solidFill>
                          <a:effectLst/>
                          <a:latin typeface="Calibri" panose="020F0502020204030204" pitchFamily="34" charset="0"/>
                        </a:rPr>
                        <a:t>EHV/Bulk Electric System interface to Distribution System at the Substation</a:t>
                      </a:r>
                    </a:p>
                  </a:txBody>
                  <a:tcPr marL="3810" marR="3810" marT="38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600" b="0" i="0" u="none" strike="noStrike">
                          <a:solidFill>
                            <a:srgbClr val="000000"/>
                          </a:solidFill>
                          <a:effectLst/>
                          <a:latin typeface="Calibri"/>
                        </a:rPr>
                        <a:t>ISO/RTO operations and planning interface to Distribution Utilities at the Substation</a:t>
                      </a:r>
                    </a:p>
                  </a:txBody>
                  <a:tcPr marL="3810" marR="3810" marT="38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142615365"/>
                  </a:ext>
                </a:extLst>
              </a:tr>
              <a:tr h="1150586">
                <a:tc>
                  <a:txBody>
                    <a:bodyPr/>
                    <a:lstStyle/>
                    <a:p>
                      <a:pPr algn="ctr" fontAlgn="ctr"/>
                      <a:r>
                        <a:rPr lang="en-US" sz="1600" b="1" i="0" u="none" strike="noStrike">
                          <a:solidFill>
                            <a:srgbClr val="000000"/>
                          </a:solidFill>
                          <a:effectLst/>
                          <a:latin typeface="Calibri" panose="020F0502020204030204" pitchFamily="34" charset="0"/>
                        </a:rPr>
                        <a:t>2</a:t>
                      </a:r>
                    </a:p>
                  </a:txBody>
                  <a:tcPr marL="3810" marR="3810" marT="3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600" b="0" i="0" u="none" strike="noStrike">
                          <a:solidFill>
                            <a:srgbClr val="000000"/>
                          </a:solidFill>
                          <a:effectLst/>
                          <a:latin typeface="Calibri" panose="020F0502020204030204" pitchFamily="34" charset="0"/>
                        </a:rPr>
                        <a:t>Distribution System interface to Premise at the Meter</a:t>
                      </a:r>
                    </a:p>
                  </a:txBody>
                  <a:tcPr marL="3810" marR="3810" marT="38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600" b="0" i="0" u="none" strike="noStrike">
                          <a:solidFill>
                            <a:srgbClr val="000000"/>
                          </a:solidFill>
                          <a:effectLst/>
                          <a:latin typeface="Calibri" panose="020F0502020204030204" pitchFamily="34" charset="0"/>
                        </a:rPr>
                        <a:t>Utility/Retailer interface to Consumer at the meter</a:t>
                      </a:r>
                    </a:p>
                  </a:txBody>
                  <a:tcPr marL="3810" marR="3810" marT="38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4167624209"/>
                  </a:ext>
                </a:extLst>
              </a:tr>
              <a:tr h="1150586">
                <a:tc>
                  <a:txBody>
                    <a:bodyPr/>
                    <a:lstStyle/>
                    <a:p>
                      <a:pPr algn="ctr" fontAlgn="ctr"/>
                      <a:r>
                        <a:rPr lang="en-US" sz="1600" b="1" i="0" u="none" strike="noStrike">
                          <a:solidFill>
                            <a:srgbClr val="000000"/>
                          </a:solidFill>
                          <a:effectLst/>
                          <a:latin typeface="Calibri" panose="020F0502020204030204" pitchFamily="34" charset="0"/>
                        </a:rPr>
                        <a:t>3</a:t>
                      </a:r>
                    </a:p>
                  </a:txBody>
                  <a:tcPr marL="3810" marR="3810" marT="3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en-US" sz="1600" b="0" i="0" u="none" strike="noStrike">
                          <a:solidFill>
                            <a:srgbClr val="000000"/>
                          </a:solidFill>
                          <a:effectLst/>
                          <a:latin typeface="Calibri" panose="020F0502020204030204" pitchFamily="34" charset="0"/>
                        </a:rPr>
                        <a:t>Market Systems</a:t>
                      </a:r>
                    </a:p>
                  </a:txBody>
                  <a:tcPr marL="3810" marR="3810" marT="38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en-US" sz="1600" b="0" i="0" u="none" strike="noStrike">
                          <a:solidFill>
                            <a:srgbClr val="000000"/>
                          </a:solidFill>
                          <a:effectLst/>
                          <a:latin typeface="Calibri" panose="020F0502020204030204" pitchFamily="34" charset="0"/>
                        </a:rPr>
                        <a:t>DER Interface to Market and Utility Programs</a:t>
                      </a:r>
                    </a:p>
                  </a:txBody>
                  <a:tcPr marL="3810" marR="3810" marT="38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916066212"/>
                  </a:ext>
                </a:extLst>
              </a:tr>
            </a:tbl>
          </a:graphicData>
        </a:graphic>
      </p:graphicFrame>
      <p:sp>
        <p:nvSpPr>
          <p:cNvPr id="3" name="Heptagon 2">
            <a:extLst>
              <a:ext uri="{FF2B5EF4-FFF2-40B4-BE49-F238E27FC236}">
                <a16:creationId xmlns:a16="http://schemas.microsoft.com/office/drawing/2014/main" id="{B184337C-BC7E-ACB3-860E-C53902D2CB2E}"/>
              </a:ext>
            </a:extLst>
          </p:cNvPr>
          <p:cNvSpPr/>
          <p:nvPr/>
        </p:nvSpPr>
        <p:spPr>
          <a:xfrm>
            <a:off x="4260265" y="5355019"/>
            <a:ext cx="765716" cy="838152"/>
          </a:xfrm>
          <a:prstGeom prst="heptag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Calibri" panose="020F0502020204030204" pitchFamily="34" charset="0"/>
              </a:rPr>
              <a:t>3</a:t>
            </a:r>
          </a:p>
        </p:txBody>
      </p:sp>
      <p:pic>
        <p:nvPicPr>
          <p:cNvPr id="1026" name="Picture 2">
            <a:extLst>
              <a:ext uri="{FF2B5EF4-FFF2-40B4-BE49-F238E27FC236}">
                <a16:creationId xmlns:a16="http://schemas.microsoft.com/office/drawing/2014/main" id="{914A448B-2A4F-9B26-056A-09FFC6AAA72B}"/>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389848" y="5654847"/>
            <a:ext cx="1710671" cy="84273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9B12B6A-9297-EDFF-3B0B-D7E1F690BB72}"/>
              </a:ext>
            </a:extLst>
          </p:cNvPr>
          <p:cNvSpPr txBox="1"/>
          <p:nvPr/>
        </p:nvSpPr>
        <p:spPr>
          <a:xfrm>
            <a:off x="5389848" y="5312207"/>
            <a:ext cx="1776173" cy="369332"/>
          </a:xfrm>
          <a:prstGeom prst="rect">
            <a:avLst/>
          </a:prstGeom>
          <a:noFill/>
        </p:spPr>
        <p:txBody>
          <a:bodyPr wrap="square" rtlCol="0">
            <a:spAutoFit/>
          </a:bodyPr>
          <a:lstStyle/>
          <a:p>
            <a:r>
              <a:rPr lang="en-US">
                <a:latin typeface="Calibri" panose="020F0502020204030204" pitchFamily="34" charset="0"/>
              </a:rPr>
              <a:t>Market/Program</a:t>
            </a:r>
          </a:p>
        </p:txBody>
      </p:sp>
    </p:spTree>
    <p:extLst>
      <p:ext uri="{BB962C8B-B14F-4D97-AF65-F5344CB8AC3E}">
        <p14:creationId xmlns:p14="http://schemas.microsoft.com/office/powerpoint/2010/main" val="181109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8CF518-0BCA-3BF0-2A95-9F1674952D71}"/>
              </a:ext>
            </a:extLst>
          </p:cNvPr>
          <p:cNvSpPr txBox="1"/>
          <p:nvPr/>
        </p:nvSpPr>
        <p:spPr>
          <a:xfrm>
            <a:off x="877589" y="2431604"/>
            <a:ext cx="3649198" cy="3046988"/>
          </a:xfrm>
          <a:prstGeom prst="rect">
            <a:avLst/>
          </a:prstGeom>
          <a:solidFill>
            <a:srgbClr val="002060"/>
          </a:solidFill>
          <a:ln>
            <a:solidFill>
              <a:schemeClr val="accent1"/>
            </a:solidFill>
          </a:ln>
        </p:spPr>
        <p:txBody>
          <a:bodyPr wrap="square" rtlCol="0">
            <a:spAutoFit/>
          </a:bodyPr>
          <a:lstStyle/>
          <a:p>
            <a:r>
              <a:rPr lang="en-US" sz="2400">
                <a:solidFill>
                  <a:schemeClr val="bg1"/>
                </a:solidFill>
                <a:latin typeface="Calibri" panose="020F0502020204030204" pitchFamily="34" charset="0"/>
              </a:rPr>
              <a:t>“déjà vu all over again”</a:t>
            </a:r>
          </a:p>
          <a:p>
            <a:r>
              <a:rPr lang="en-US" sz="2400">
                <a:solidFill>
                  <a:schemeClr val="bg1"/>
                </a:solidFill>
                <a:latin typeface="Calibri" panose="020F0502020204030204" pitchFamily="34" charset="0"/>
              </a:rPr>
              <a:t>	 – Yogi Berra</a:t>
            </a:r>
          </a:p>
          <a:p>
            <a:endParaRPr lang="en-US" sz="2400">
              <a:solidFill>
                <a:schemeClr val="bg1"/>
              </a:solidFill>
              <a:latin typeface="Calibri" panose="020F0502020204030204" pitchFamily="34" charset="0"/>
            </a:endParaRPr>
          </a:p>
          <a:p>
            <a:r>
              <a:rPr lang="en-US" sz="2400">
                <a:solidFill>
                  <a:schemeClr val="bg1"/>
                </a:solidFill>
                <a:latin typeface="Calibri" panose="020F0502020204030204" pitchFamily="34" charset="0"/>
              </a:rPr>
              <a:t>Solving the same exact problem but for millions of generators instead of a few thousand.  Will it take us another decade?</a:t>
            </a:r>
          </a:p>
        </p:txBody>
      </p:sp>
      <p:sp>
        <p:nvSpPr>
          <p:cNvPr id="4" name="TextBox 3">
            <a:extLst>
              <a:ext uri="{FF2B5EF4-FFF2-40B4-BE49-F238E27FC236}">
                <a16:creationId xmlns:a16="http://schemas.microsoft.com/office/drawing/2014/main" id="{13EADCDA-8E93-5337-9C4B-F0283F6E1524}"/>
              </a:ext>
            </a:extLst>
          </p:cNvPr>
          <p:cNvSpPr txBox="1"/>
          <p:nvPr/>
        </p:nvSpPr>
        <p:spPr>
          <a:xfrm>
            <a:off x="5666703" y="1788676"/>
            <a:ext cx="5531373" cy="4647426"/>
          </a:xfrm>
          <a:prstGeom prst="rect">
            <a:avLst/>
          </a:prstGeom>
          <a:noFill/>
        </p:spPr>
        <p:txBody>
          <a:bodyPr wrap="square" rtlCol="0">
            <a:spAutoFit/>
          </a:bodyPr>
          <a:lstStyle/>
          <a:p>
            <a:r>
              <a:rPr lang="en-US" sz="2000"/>
              <a:t>The Common Information Model (CIM) was developed as an open standard for representing power system components.  CIM was originally developed by EPRI in North America and is now a series of standards under the International Electrotechnical Commission (IEC)</a:t>
            </a:r>
          </a:p>
          <a:p>
            <a:endParaRPr lang="en-US" sz="2000"/>
          </a:p>
          <a:p>
            <a:r>
              <a:rPr lang="en-US" sz="2000"/>
              <a:t>This format has been adopted by the major EMS vendors.</a:t>
            </a:r>
          </a:p>
          <a:p>
            <a:endParaRPr lang="en-US" sz="2000"/>
          </a:p>
          <a:p>
            <a:r>
              <a:rPr lang="en-US" sz="2000"/>
              <a:t>Solving the ‘DER Interface’ is the exact same issue, just for millions of small generators vs tens of thousands of big generators.</a:t>
            </a:r>
          </a:p>
          <a:p>
            <a:endParaRPr lang="en-US"/>
          </a:p>
          <a:p>
            <a:endParaRPr lang="en-US"/>
          </a:p>
        </p:txBody>
      </p:sp>
      <p:sp>
        <p:nvSpPr>
          <p:cNvPr id="7" name="Title 1">
            <a:extLst>
              <a:ext uri="{FF2B5EF4-FFF2-40B4-BE49-F238E27FC236}">
                <a16:creationId xmlns:a16="http://schemas.microsoft.com/office/drawing/2014/main" id="{376256A5-631B-C2D8-1162-7914B7102983}"/>
              </a:ext>
            </a:extLst>
          </p:cNvPr>
          <p:cNvSpPr>
            <a:spLocks noGrp="1"/>
          </p:cNvSpPr>
          <p:nvPr>
            <p:ph type="title"/>
          </p:nvPr>
        </p:nvSpPr>
        <p:spPr>
          <a:xfrm>
            <a:off x="838200" y="365125"/>
            <a:ext cx="10855670" cy="1325563"/>
          </a:xfrm>
        </p:spPr>
        <p:txBody>
          <a:bodyPr/>
          <a:lstStyle/>
          <a:p>
            <a:r>
              <a:rPr lang="en-US"/>
              <a:t>The Registry must be built with CIM in mind</a:t>
            </a:r>
          </a:p>
        </p:txBody>
      </p:sp>
    </p:spTree>
    <p:extLst>
      <p:ext uri="{BB962C8B-B14F-4D97-AF65-F5344CB8AC3E}">
        <p14:creationId xmlns:p14="http://schemas.microsoft.com/office/powerpoint/2010/main" val="2452614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383E0F-FB6B-CD9C-E17E-A8622AA6789C}"/>
              </a:ext>
            </a:extLst>
          </p:cNvPr>
          <p:cNvSpPr>
            <a:spLocks noGrp="1"/>
          </p:cNvSpPr>
          <p:nvPr>
            <p:ph type="title"/>
          </p:nvPr>
        </p:nvSpPr>
        <p:spPr>
          <a:xfrm>
            <a:off x="118923" y="457200"/>
            <a:ext cx="3673972" cy="1600200"/>
          </a:xfrm>
        </p:spPr>
        <p:txBody>
          <a:bodyPr anchor="b">
            <a:normAutofit fontScale="90000"/>
          </a:bodyPr>
          <a:lstStyle/>
          <a:p>
            <a:r>
              <a:rPr lang="en-US" u="sng" dirty="0"/>
              <a:t>Data Access, Privacy and Consumer Protections</a:t>
            </a:r>
          </a:p>
        </p:txBody>
      </p:sp>
      <p:sp>
        <p:nvSpPr>
          <p:cNvPr id="2" name="Content Placeholder 1">
            <a:extLst>
              <a:ext uri="{FF2B5EF4-FFF2-40B4-BE49-F238E27FC236}">
                <a16:creationId xmlns:a16="http://schemas.microsoft.com/office/drawing/2014/main" id="{F72B7FA7-1FEC-E4D0-C1C4-E706E66EAC88}"/>
              </a:ext>
            </a:extLst>
          </p:cNvPr>
          <p:cNvSpPr>
            <a:spLocks noGrp="1"/>
          </p:cNvSpPr>
          <p:nvPr>
            <p:ph type="body" sz="half" idx="2"/>
          </p:nvPr>
        </p:nvSpPr>
        <p:spPr>
          <a:xfrm>
            <a:off x="118923" y="2057400"/>
            <a:ext cx="3673972" cy="3811588"/>
          </a:xfrm>
        </p:spPr>
        <p:txBody>
          <a:bodyPr lIns="91440" tIns="45720" rIns="91440" bIns="45720" anchor="t">
            <a:normAutofit fontScale="92500"/>
          </a:bodyPr>
          <a:lstStyle/>
          <a:p>
            <a:r>
              <a:rPr lang="en-US" sz="2400"/>
              <a:t>Data Access to the information in the DER Record is determined by each appropriate regulatory authority.  The Registry allows this dynamic ability for each regulatory authority to define who shall have access to each data element in the Registry. Registry also implements each ISO, State or Utility Data Privacy Agreements.</a:t>
            </a:r>
          </a:p>
        </p:txBody>
      </p:sp>
      <p:pic>
        <p:nvPicPr>
          <p:cNvPr id="4" name="Picture 3">
            <a:extLst>
              <a:ext uri="{FF2B5EF4-FFF2-40B4-BE49-F238E27FC236}">
                <a16:creationId xmlns:a16="http://schemas.microsoft.com/office/drawing/2014/main" id="{DEEAFAE2-75F6-46F7-ACE0-A33E85B414A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213"/>
          <a:stretch/>
        </p:blipFill>
        <p:spPr>
          <a:xfrm>
            <a:off x="3945635" y="345688"/>
            <a:ext cx="7188857" cy="6015769"/>
          </a:xfrm>
          <a:prstGeom prst="rect">
            <a:avLst/>
          </a:prstGeom>
        </p:spPr>
      </p:pic>
    </p:spTree>
    <p:extLst>
      <p:ext uri="{BB962C8B-B14F-4D97-AF65-F5344CB8AC3E}">
        <p14:creationId xmlns:p14="http://schemas.microsoft.com/office/powerpoint/2010/main" val="1464485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85A307-20A8-8BE3-89CA-C889AA8C3987}"/>
              </a:ext>
            </a:extLst>
          </p:cNvPr>
          <p:cNvSpPr>
            <a:spLocks noGrp="1"/>
          </p:cNvSpPr>
          <p:nvPr>
            <p:ph idx="1"/>
          </p:nvPr>
        </p:nvSpPr>
        <p:spPr>
          <a:xfrm>
            <a:off x="210059" y="957974"/>
            <a:ext cx="11631942" cy="1268417"/>
          </a:xfrm>
        </p:spPr>
        <p:txBody>
          <a:bodyPr lIns="91440" tIns="45720" rIns="91440" bIns="45720" anchor="t">
            <a:normAutofit/>
          </a:bodyPr>
          <a:lstStyle/>
          <a:p>
            <a:pPr marL="0" indent="0">
              <a:buNone/>
            </a:pPr>
            <a:r>
              <a:rPr lang="en-US" sz="2000"/>
              <a:t>Different stakeholders will have different views, but this graphical interface allows rapid incorporation into grid planning and operational tools through CIM and Esri tools out of the box without custom interface.</a:t>
            </a:r>
          </a:p>
        </p:txBody>
      </p:sp>
      <p:sp>
        <p:nvSpPr>
          <p:cNvPr id="3" name="Title 2">
            <a:extLst>
              <a:ext uri="{FF2B5EF4-FFF2-40B4-BE49-F238E27FC236}">
                <a16:creationId xmlns:a16="http://schemas.microsoft.com/office/drawing/2014/main" id="{8530D256-A750-26F1-F27C-DE01869787AE}"/>
              </a:ext>
            </a:extLst>
          </p:cNvPr>
          <p:cNvSpPr>
            <a:spLocks noGrp="1"/>
          </p:cNvSpPr>
          <p:nvPr>
            <p:ph type="title"/>
          </p:nvPr>
        </p:nvSpPr>
        <p:spPr/>
        <p:txBody>
          <a:bodyPr lIns="91440" tIns="45720" rIns="91440" bIns="45720" anchor="t">
            <a:normAutofit/>
          </a:bodyPr>
          <a:lstStyle/>
          <a:p>
            <a:r>
              <a:rPr lang="en-US" sz="4000"/>
              <a:t>GIS capability is needed for visualization</a:t>
            </a:r>
          </a:p>
        </p:txBody>
      </p:sp>
      <p:grpSp>
        <p:nvGrpSpPr>
          <p:cNvPr id="27" name="Group 26">
            <a:extLst>
              <a:ext uri="{FF2B5EF4-FFF2-40B4-BE49-F238E27FC236}">
                <a16:creationId xmlns:a16="http://schemas.microsoft.com/office/drawing/2014/main" id="{6835FDE3-54C1-B93A-C01F-915AB2646720}"/>
              </a:ext>
            </a:extLst>
          </p:cNvPr>
          <p:cNvGrpSpPr/>
          <p:nvPr/>
        </p:nvGrpSpPr>
        <p:grpSpPr>
          <a:xfrm>
            <a:off x="63791" y="2000106"/>
            <a:ext cx="6485865" cy="2900518"/>
            <a:chOff x="63791" y="2446606"/>
            <a:chExt cx="7337311" cy="3168957"/>
          </a:xfrm>
        </p:grpSpPr>
        <p:pic>
          <p:nvPicPr>
            <p:cNvPr id="4" name="Picture 2">
              <a:extLst>
                <a:ext uri="{FF2B5EF4-FFF2-40B4-BE49-F238E27FC236}">
                  <a16:creationId xmlns:a16="http://schemas.microsoft.com/office/drawing/2014/main" id="{296B796F-157D-8C8E-45E2-4F59CFCD8AFB}"/>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63791" y="2446606"/>
              <a:ext cx="2307266" cy="3168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Chart 4">
              <a:extLst>
                <a:ext uri="{FF2B5EF4-FFF2-40B4-BE49-F238E27FC236}">
                  <a16:creationId xmlns:a16="http://schemas.microsoft.com/office/drawing/2014/main" id="{0D1FEE6F-5348-814B-08A5-7BFC0415EDF0}"/>
                </a:ext>
              </a:extLst>
            </p:cNvPr>
            <p:cNvGraphicFramePr>
              <a:graphicFrameLocks/>
            </p:cNvGraphicFramePr>
            <p:nvPr/>
          </p:nvGraphicFramePr>
          <p:xfrm>
            <a:off x="971394" y="3101354"/>
            <a:ext cx="971958" cy="617463"/>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9274B3C1-263F-DF56-2A15-3C43854AD84F}"/>
                </a:ext>
              </a:extLst>
            </p:cNvPr>
            <p:cNvCxnSpPr>
              <a:cxnSpLocks/>
              <a:endCxn id="5" idx="0"/>
            </p:cNvCxnSpPr>
            <p:nvPr/>
          </p:nvCxnSpPr>
          <p:spPr>
            <a:xfrm flipH="1">
              <a:off x="1457373" y="2458854"/>
              <a:ext cx="750560" cy="642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361533C-0A3F-1EB4-18F6-32931D5CFF2C}"/>
                </a:ext>
              </a:extLst>
            </p:cNvPr>
            <p:cNvCxnSpPr>
              <a:cxnSpLocks/>
            </p:cNvCxnSpPr>
            <p:nvPr/>
          </p:nvCxnSpPr>
          <p:spPr>
            <a:xfrm flipH="1" flipV="1">
              <a:off x="1457373" y="3741448"/>
              <a:ext cx="750560" cy="18333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8" name="Chart 7">
              <a:extLst>
                <a:ext uri="{FF2B5EF4-FFF2-40B4-BE49-F238E27FC236}">
                  <a16:creationId xmlns:a16="http://schemas.microsoft.com/office/drawing/2014/main" id="{71256D2B-B3D8-33E8-42FA-493CD728ADB0}"/>
                </a:ext>
              </a:extLst>
            </p:cNvPr>
            <p:cNvGraphicFramePr>
              <a:graphicFrameLocks/>
            </p:cNvGraphicFramePr>
            <p:nvPr>
              <p:extLst>
                <p:ext uri="{D42A27DB-BD31-4B8C-83A1-F6EECF244321}">
                  <p14:modId xmlns:p14="http://schemas.microsoft.com/office/powerpoint/2010/main" val="2652045235"/>
                </p:ext>
              </p:extLst>
            </p:nvPr>
          </p:nvGraphicFramePr>
          <p:xfrm>
            <a:off x="2207933" y="2458854"/>
            <a:ext cx="5193169" cy="3115901"/>
          </p:xfrm>
          <a:graphic>
            <a:graphicData uri="http://schemas.openxmlformats.org/drawingml/2006/chart">
              <c:chart xmlns:c="http://schemas.openxmlformats.org/drawingml/2006/chart" xmlns:r="http://schemas.openxmlformats.org/officeDocument/2006/relationships" r:id="rId4"/>
            </a:graphicData>
          </a:graphic>
        </p:graphicFrame>
      </p:grpSp>
      <p:pic>
        <p:nvPicPr>
          <p:cNvPr id="11" name="Picture 10" descr="Diagram&#10;&#10;Description automatically generated">
            <a:extLst>
              <a:ext uri="{FF2B5EF4-FFF2-40B4-BE49-F238E27FC236}">
                <a16:creationId xmlns:a16="http://schemas.microsoft.com/office/drawing/2014/main" id="{ADF63734-B8F3-7FC5-6911-2846B42A594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302936" y="3754230"/>
            <a:ext cx="2572424" cy="2756279"/>
          </a:xfrm>
          <a:prstGeom prst="rect">
            <a:avLst/>
          </a:prstGeom>
        </p:spPr>
      </p:pic>
      <p:graphicFrame>
        <p:nvGraphicFramePr>
          <p:cNvPr id="12" name="Chart 11">
            <a:extLst>
              <a:ext uri="{FF2B5EF4-FFF2-40B4-BE49-F238E27FC236}">
                <a16:creationId xmlns:a16="http://schemas.microsoft.com/office/drawing/2014/main" id="{6B00E733-6AE4-CFD3-6384-61AB9AE3FB73}"/>
              </a:ext>
            </a:extLst>
          </p:cNvPr>
          <p:cNvGraphicFramePr>
            <a:graphicFrameLocks/>
          </p:cNvGraphicFramePr>
          <p:nvPr/>
        </p:nvGraphicFramePr>
        <p:xfrm>
          <a:off x="5774381" y="3943687"/>
          <a:ext cx="656140" cy="39368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Chart 13">
            <a:extLst>
              <a:ext uri="{FF2B5EF4-FFF2-40B4-BE49-F238E27FC236}">
                <a16:creationId xmlns:a16="http://schemas.microsoft.com/office/drawing/2014/main" id="{37ADA824-BD67-C6B5-C54E-025FB1F7386D}"/>
              </a:ext>
            </a:extLst>
          </p:cNvPr>
          <p:cNvGraphicFramePr>
            <a:graphicFrameLocks/>
          </p:cNvGraphicFramePr>
          <p:nvPr/>
        </p:nvGraphicFramePr>
        <p:xfrm>
          <a:off x="6080326" y="6044084"/>
          <a:ext cx="656140" cy="39368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7" name="Chart 16">
            <a:extLst>
              <a:ext uri="{FF2B5EF4-FFF2-40B4-BE49-F238E27FC236}">
                <a16:creationId xmlns:a16="http://schemas.microsoft.com/office/drawing/2014/main" id="{0F78F4E8-00D2-9C79-7649-4ED68F1AB735}"/>
              </a:ext>
            </a:extLst>
          </p:cNvPr>
          <p:cNvGraphicFramePr>
            <a:graphicFrameLocks/>
          </p:cNvGraphicFramePr>
          <p:nvPr/>
        </p:nvGraphicFramePr>
        <p:xfrm>
          <a:off x="5050340" y="5366591"/>
          <a:ext cx="656140" cy="393684"/>
        </p:xfrm>
        <a:graphic>
          <a:graphicData uri="http://schemas.openxmlformats.org/drawingml/2006/chart">
            <c:chart xmlns:c="http://schemas.openxmlformats.org/drawingml/2006/chart" xmlns:r="http://schemas.openxmlformats.org/officeDocument/2006/relationships" r:id="rId8"/>
          </a:graphicData>
        </a:graphic>
      </p:graphicFrame>
      <p:cxnSp>
        <p:nvCxnSpPr>
          <p:cNvPr id="21" name="Straight Connector 20">
            <a:extLst>
              <a:ext uri="{FF2B5EF4-FFF2-40B4-BE49-F238E27FC236}">
                <a16:creationId xmlns:a16="http://schemas.microsoft.com/office/drawing/2014/main" id="{B60B751D-BC3C-AA9F-910E-70F9F85A8101}"/>
              </a:ext>
            </a:extLst>
          </p:cNvPr>
          <p:cNvCxnSpPr>
            <a:cxnSpLocks/>
          </p:cNvCxnSpPr>
          <p:nvPr/>
        </p:nvCxnSpPr>
        <p:spPr>
          <a:xfrm flipH="1">
            <a:off x="6173214" y="3984525"/>
            <a:ext cx="1523702" cy="1018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0F22B2C-3268-A907-DCCA-6F148E549E1E}"/>
              </a:ext>
            </a:extLst>
          </p:cNvPr>
          <p:cNvCxnSpPr>
            <a:cxnSpLocks/>
          </p:cNvCxnSpPr>
          <p:nvPr/>
        </p:nvCxnSpPr>
        <p:spPr>
          <a:xfrm flipH="1" flipV="1">
            <a:off x="6164831" y="4217170"/>
            <a:ext cx="1523702" cy="20607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3" name="Chart 22">
            <a:extLst>
              <a:ext uri="{FF2B5EF4-FFF2-40B4-BE49-F238E27FC236}">
                <a16:creationId xmlns:a16="http://schemas.microsoft.com/office/drawing/2014/main" id="{D022F5E1-F110-AE1B-CB40-39753E68392E}"/>
              </a:ext>
            </a:extLst>
          </p:cNvPr>
          <p:cNvGraphicFramePr>
            <a:graphicFrameLocks/>
          </p:cNvGraphicFramePr>
          <p:nvPr>
            <p:extLst>
              <p:ext uri="{D42A27DB-BD31-4B8C-83A1-F6EECF244321}">
                <p14:modId xmlns:p14="http://schemas.microsoft.com/office/powerpoint/2010/main" val="1578585252"/>
              </p:ext>
            </p:extLst>
          </p:nvPr>
        </p:nvGraphicFramePr>
        <p:xfrm>
          <a:off x="7790966" y="3984525"/>
          <a:ext cx="3859288" cy="2293441"/>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4292685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90F3221-8B44-9234-5B6D-C63DDBD1A162}"/>
              </a:ext>
            </a:extLst>
          </p:cNvPr>
          <p:cNvPicPr>
            <a:picLocks noChangeAspect="1"/>
          </p:cNvPicPr>
          <p:nvPr/>
        </p:nvPicPr>
        <p:blipFill>
          <a:blip r:embed="rId2"/>
          <a:stretch>
            <a:fillRect/>
          </a:stretch>
        </p:blipFill>
        <p:spPr>
          <a:xfrm>
            <a:off x="244664" y="667202"/>
            <a:ext cx="11673741" cy="5815372"/>
          </a:xfrm>
          <a:prstGeom prst="rect">
            <a:avLst/>
          </a:prstGeom>
        </p:spPr>
      </p:pic>
      <p:sp>
        <p:nvSpPr>
          <p:cNvPr id="2" name="Title 1">
            <a:extLst>
              <a:ext uri="{FF2B5EF4-FFF2-40B4-BE49-F238E27FC236}">
                <a16:creationId xmlns:a16="http://schemas.microsoft.com/office/drawing/2014/main" id="{71EA5018-3AE3-3E2D-FAC5-A2BEA674B0D8}"/>
              </a:ext>
            </a:extLst>
          </p:cNvPr>
          <p:cNvSpPr>
            <a:spLocks noGrp="1"/>
          </p:cNvSpPr>
          <p:nvPr>
            <p:ph type="title"/>
          </p:nvPr>
        </p:nvSpPr>
        <p:spPr>
          <a:xfrm>
            <a:off x="203548" y="180343"/>
            <a:ext cx="11643827" cy="549275"/>
          </a:xfrm>
        </p:spPr>
        <p:txBody>
          <a:bodyPr/>
          <a:lstStyle/>
          <a:p>
            <a:r>
              <a:rPr lang="en-US" sz="3200"/>
              <a:t>DER Data Collection     and      DER Aggregation Administration</a:t>
            </a:r>
          </a:p>
        </p:txBody>
      </p:sp>
      <p:sp>
        <p:nvSpPr>
          <p:cNvPr id="3" name="TextBox 2">
            <a:extLst>
              <a:ext uri="{FF2B5EF4-FFF2-40B4-BE49-F238E27FC236}">
                <a16:creationId xmlns:a16="http://schemas.microsoft.com/office/drawing/2014/main" id="{69C5D66F-CCCB-9D96-8983-FADCDF7EB53D}"/>
              </a:ext>
            </a:extLst>
          </p:cNvPr>
          <p:cNvSpPr txBox="1"/>
          <p:nvPr/>
        </p:nvSpPr>
        <p:spPr>
          <a:xfrm>
            <a:off x="6096001" y="4180718"/>
            <a:ext cx="5441114" cy="2308324"/>
          </a:xfrm>
          <a:prstGeom prst="rect">
            <a:avLst/>
          </a:prstGeom>
          <a:solidFill>
            <a:srgbClr val="0070C0"/>
          </a:solidFill>
        </p:spPr>
        <p:txBody>
          <a:bodyPr wrap="square" rtlCol="0">
            <a:spAutoFit/>
          </a:bodyPr>
          <a:lstStyle/>
          <a:p>
            <a:r>
              <a:rPr lang="en-US" sz="1600">
                <a:solidFill>
                  <a:schemeClr val="bg1"/>
                </a:solidFill>
                <a:latin typeface="Calibri" panose="020F0502020204030204" pitchFamily="34" charset="0"/>
              </a:rPr>
              <a:t>Three Versions of Data Entry to Registry</a:t>
            </a:r>
          </a:p>
          <a:p>
            <a:pPr marL="342900" indent="-342900">
              <a:buAutoNum type="arabicPeriod"/>
            </a:pPr>
            <a:r>
              <a:rPr lang="en-US" sz="1600">
                <a:solidFill>
                  <a:schemeClr val="bg1"/>
                </a:solidFill>
                <a:latin typeface="Calibri" panose="020F0502020204030204" pitchFamily="34" charset="0"/>
              </a:rPr>
              <a:t>Customer/Agent entered</a:t>
            </a:r>
          </a:p>
          <a:p>
            <a:pPr marL="800100" lvl="1" indent="-342900">
              <a:buFont typeface="Arial" panose="020B0604020202020204" pitchFamily="34" charset="0"/>
              <a:buChar char="•"/>
            </a:pPr>
            <a:r>
              <a:rPr lang="en-US" sz="1600">
                <a:solidFill>
                  <a:schemeClr val="bg1"/>
                </a:solidFill>
                <a:latin typeface="Calibri" panose="020F0502020204030204" pitchFamily="34" charset="0"/>
              </a:rPr>
              <a:t>Auto and </a:t>
            </a:r>
            <a:r>
              <a:rPr lang="en-US" sz="1600" err="1">
                <a:solidFill>
                  <a:schemeClr val="bg1"/>
                </a:solidFill>
                <a:latin typeface="Calibri" panose="020F0502020204030204" pitchFamily="34" charset="0"/>
              </a:rPr>
              <a:t>SolarAPP</a:t>
            </a:r>
            <a:r>
              <a:rPr lang="en-US" sz="1600">
                <a:solidFill>
                  <a:schemeClr val="bg1"/>
                </a:solidFill>
                <a:latin typeface="Calibri" panose="020F0502020204030204" pitchFamily="34" charset="0"/>
              </a:rPr>
              <a:t>+/</a:t>
            </a:r>
            <a:r>
              <a:rPr lang="en-US" sz="1600" err="1">
                <a:solidFill>
                  <a:schemeClr val="bg1"/>
                </a:solidFill>
                <a:latin typeface="Calibri" panose="020F0502020204030204" pitchFamily="34" charset="0"/>
              </a:rPr>
              <a:t>PowerClerk</a:t>
            </a:r>
            <a:r>
              <a:rPr lang="en-US" sz="1600">
                <a:solidFill>
                  <a:schemeClr val="bg1"/>
                </a:solidFill>
                <a:latin typeface="Calibri" panose="020F0502020204030204" pitchFamily="34" charset="0"/>
              </a:rPr>
              <a:t> coming soon</a:t>
            </a:r>
          </a:p>
          <a:p>
            <a:pPr marL="342900" indent="-342900">
              <a:buAutoNum type="arabicPeriod"/>
            </a:pPr>
            <a:r>
              <a:rPr lang="en-US" sz="1600">
                <a:solidFill>
                  <a:schemeClr val="bg1"/>
                </a:solidFill>
                <a:latin typeface="Calibri" panose="020F0502020204030204" pitchFamily="34" charset="0"/>
              </a:rPr>
              <a:t>Aggregator entered through program</a:t>
            </a:r>
          </a:p>
          <a:p>
            <a:pPr marL="342900" indent="-342900">
              <a:buAutoNum type="arabicPeriod"/>
            </a:pPr>
            <a:r>
              <a:rPr lang="en-US" sz="1600">
                <a:solidFill>
                  <a:schemeClr val="bg1"/>
                </a:solidFill>
                <a:latin typeface="Calibri" panose="020F0502020204030204" pitchFamily="34" charset="0"/>
              </a:rPr>
              <a:t>Historical Utility Data Upload</a:t>
            </a:r>
          </a:p>
          <a:p>
            <a:pPr marL="342900" indent="-342900">
              <a:buAutoNum type="arabicPeriod"/>
            </a:pPr>
            <a:r>
              <a:rPr lang="en-US" sz="1600">
                <a:solidFill>
                  <a:schemeClr val="bg1"/>
                </a:solidFill>
                <a:latin typeface="Calibri" panose="020F0502020204030204" pitchFamily="34" charset="0"/>
              </a:rPr>
              <a:t>Input from </a:t>
            </a:r>
            <a:r>
              <a:rPr lang="en-US" sz="1600" err="1">
                <a:solidFill>
                  <a:schemeClr val="bg1"/>
                </a:solidFill>
                <a:latin typeface="Calibri" panose="020F0502020204030204" pitchFamily="34" charset="0"/>
              </a:rPr>
              <a:t>SolarApp</a:t>
            </a:r>
            <a:r>
              <a:rPr lang="en-US" sz="1600">
                <a:solidFill>
                  <a:schemeClr val="bg1"/>
                </a:solidFill>
                <a:latin typeface="Calibri" panose="020F0502020204030204" pitchFamily="34" charset="0"/>
              </a:rPr>
              <a:t>+ or </a:t>
            </a:r>
            <a:r>
              <a:rPr lang="en-US" sz="1600" err="1">
                <a:solidFill>
                  <a:schemeClr val="bg1"/>
                </a:solidFill>
                <a:latin typeface="Calibri" panose="020F0502020204030204" pitchFamily="34" charset="0"/>
              </a:rPr>
              <a:t>PowerClerk</a:t>
            </a:r>
            <a:r>
              <a:rPr lang="en-US" sz="1600">
                <a:solidFill>
                  <a:schemeClr val="bg1"/>
                </a:solidFill>
                <a:latin typeface="Calibri" panose="020F0502020204030204" pitchFamily="34" charset="0"/>
              </a:rPr>
              <a:t> (not shown)</a:t>
            </a:r>
          </a:p>
          <a:p>
            <a:endParaRPr lang="en-US" sz="1600">
              <a:solidFill>
                <a:schemeClr val="bg1"/>
              </a:solidFill>
              <a:latin typeface="Calibri" panose="020F0502020204030204" pitchFamily="34" charset="0"/>
            </a:endParaRPr>
          </a:p>
          <a:p>
            <a:r>
              <a:rPr lang="en-US" sz="1600">
                <a:solidFill>
                  <a:schemeClr val="bg1"/>
                </a:solidFill>
                <a:latin typeface="Calibri" panose="020F0502020204030204" pitchFamily="34" charset="0"/>
              </a:rPr>
              <a:t>Dynamic Approval and Aggregation Process.  Allows different processes in each market or utility program</a:t>
            </a:r>
          </a:p>
        </p:txBody>
      </p:sp>
    </p:spTree>
    <p:extLst>
      <p:ext uri="{BB962C8B-B14F-4D97-AF65-F5344CB8AC3E}">
        <p14:creationId xmlns:p14="http://schemas.microsoft.com/office/powerpoint/2010/main" val="1130169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D63E53-F783-45F9-E01D-B8A94F095C8B}"/>
              </a:ext>
            </a:extLst>
          </p:cNvPr>
          <p:cNvSpPr>
            <a:spLocks noGrp="1"/>
          </p:cNvSpPr>
          <p:nvPr>
            <p:ph type="title"/>
          </p:nvPr>
        </p:nvSpPr>
        <p:spPr/>
        <p:txBody>
          <a:bodyPr lIns="91440" tIns="45720" rIns="91440" bIns="45720" anchor="t"/>
          <a:lstStyle/>
          <a:p>
            <a:r>
              <a:rPr lang="en-US" sz="3400"/>
              <a:t>DER Registry: End to End Solution</a:t>
            </a:r>
          </a:p>
        </p:txBody>
      </p:sp>
      <p:graphicFrame>
        <p:nvGraphicFramePr>
          <p:cNvPr id="9" name="Diagram 8">
            <a:extLst>
              <a:ext uri="{FF2B5EF4-FFF2-40B4-BE49-F238E27FC236}">
                <a16:creationId xmlns:a16="http://schemas.microsoft.com/office/drawing/2014/main" id="{707B0C74-C085-7E90-BB36-B59075B43011}"/>
              </a:ext>
            </a:extLst>
          </p:cNvPr>
          <p:cNvGraphicFramePr/>
          <p:nvPr>
            <p:extLst>
              <p:ext uri="{D42A27DB-BD31-4B8C-83A1-F6EECF244321}">
                <p14:modId xmlns:p14="http://schemas.microsoft.com/office/powerpoint/2010/main" val="1943263582"/>
              </p:ext>
            </p:extLst>
          </p:nvPr>
        </p:nvGraphicFramePr>
        <p:xfrm>
          <a:off x="686276" y="111617"/>
          <a:ext cx="10582031" cy="7007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9212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33AE5-042F-5F62-8FB5-301DB27019C7}"/>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F1D3578E-6F8B-639B-A5FF-B7022B96923D}"/>
              </a:ext>
            </a:extLst>
          </p:cNvPr>
          <p:cNvSpPr>
            <a:spLocks noGrp="1"/>
          </p:cNvSpPr>
          <p:nvPr>
            <p:ph idx="1"/>
          </p:nvPr>
        </p:nvSpPr>
        <p:spPr/>
        <p:txBody>
          <a:bodyPr>
            <a:normAutofit fontScale="92500"/>
          </a:bodyPr>
          <a:lstStyle/>
          <a:p>
            <a:r>
              <a:rPr lang="en-US" dirty="0"/>
              <a:t>Where you ‘sit’ defines your view of ‘what is necessary’.  However, DERs effect every aspect of the industry and the view of ‘what is necessary’ must be broadened if the industry has any chance of successfully enabling DERs to the grid and market</a:t>
            </a:r>
          </a:p>
          <a:p>
            <a:r>
              <a:rPr lang="en-US" dirty="0"/>
              <a:t>Current projections from DOE and others show us 100GW-300GW short of necessary capacity on the grid in the next 10 years.  DERs must become a real part of the overall resource mix to help bridge this gap for the US.</a:t>
            </a:r>
          </a:p>
          <a:p>
            <a:r>
              <a:rPr lang="en-US" dirty="0"/>
              <a:t>Takes significant effort for people to step outside of their current role and take the steps to effectively collaborate but regulators and standards groups must proactively ‘step up’ to help everyone reach a successful outcome going forward.</a:t>
            </a:r>
          </a:p>
        </p:txBody>
      </p:sp>
    </p:spTree>
    <p:extLst>
      <p:ext uri="{BB962C8B-B14F-4D97-AF65-F5344CB8AC3E}">
        <p14:creationId xmlns:p14="http://schemas.microsoft.com/office/powerpoint/2010/main" val="824137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91332F-D40B-FDC8-D437-016DE65F6673}"/>
              </a:ext>
            </a:extLst>
          </p:cNvPr>
          <p:cNvSpPr>
            <a:spLocks noGrp="1"/>
          </p:cNvSpPr>
          <p:nvPr>
            <p:ph type="title"/>
          </p:nvPr>
        </p:nvSpPr>
        <p:spPr/>
        <p:txBody>
          <a:bodyPr>
            <a:normAutofit/>
          </a:bodyPr>
          <a:lstStyle/>
          <a:p>
            <a:r>
              <a:rPr lang="en-US" sz="4000"/>
              <a:t>Why Share Data and Who Makes the Call?</a:t>
            </a:r>
          </a:p>
        </p:txBody>
      </p:sp>
      <p:sp>
        <p:nvSpPr>
          <p:cNvPr id="7" name="TextBox 6">
            <a:extLst>
              <a:ext uri="{FF2B5EF4-FFF2-40B4-BE49-F238E27FC236}">
                <a16:creationId xmlns:a16="http://schemas.microsoft.com/office/drawing/2014/main" id="{3C5EF2D5-5795-ADDD-77B5-4F05146B457D}"/>
              </a:ext>
            </a:extLst>
          </p:cNvPr>
          <p:cNvSpPr txBox="1"/>
          <p:nvPr/>
        </p:nvSpPr>
        <p:spPr>
          <a:xfrm>
            <a:off x="6439829" y="1616284"/>
            <a:ext cx="5408342" cy="4770537"/>
          </a:xfrm>
          <a:prstGeom prst="rect">
            <a:avLst/>
          </a:prstGeom>
          <a:noFill/>
        </p:spPr>
        <p:txBody>
          <a:bodyPr wrap="square" rtlCol="0">
            <a:spAutoFit/>
          </a:bodyPr>
          <a:lstStyle/>
          <a:p>
            <a:pPr marL="285750" indent="-285750">
              <a:buFont typeface="Arial" panose="020B0604020202020204" pitchFamily="34" charset="0"/>
              <a:buChar char="•"/>
            </a:pPr>
            <a:r>
              <a:rPr lang="en-US" sz="1600">
                <a:latin typeface="Calibri" panose="020F0502020204030204" pitchFamily="34" charset="0"/>
              </a:rPr>
              <a:t>Makes perfect sense to all of us that the General Manager would want to see all of the data from all groups, right?</a:t>
            </a:r>
          </a:p>
          <a:p>
            <a:pPr marL="285750" indent="-285750">
              <a:buFont typeface="Arial" panose="020B0604020202020204" pitchFamily="34" charset="0"/>
              <a:buChar char="•"/>
            </a:pPr>
            <a:r>
              <a:rPr lang="en-US" sz="1600">
                <a:latin typeface="Calibri" panose="020F0502020204030204" pitchFamily="34" charset="0"/>
              </a:rPr>
              <a:t>Does it make sense that the Hilton CEO would want to see data from all hotels?</a:t>
            </a:r>
          </a:p>
          <a:p>
            <a:pPr marL="285750" indent="-285750">
              <a:buFont typeface="Arial" panose="020B0604020202020204" pitchFamily="34" charset="0"/>
              <a:buChar char="•"/>
            </a:pPr>
            <a:r>
              <a:rPr lang="en-US" sz="1600">
                <a:latin typeface="Calibri" panose="020F0502020204030204" pitchFamily="34" charset="0"/>
              </a:rPr>
              <a:t>Does it make sense that key suppliers would have access to some of the data?</a:t>
            </a:r>
          </a:p>
          <a:p>
            <a:pPr marL="285750" indent="-285750">
              <a:buFont typeface="Arial" panose="020B0604020202020204" pitchFamily="34" charset="0"/>
              <a:buChar char="•"/>
            </a:pPr>
            <a:endParaRPr lang="en-US" sz="1600">
              <a:latin typeface="Calibri" panose="020F0502020204030204" pitchFamily="34" charset="0"/>
            </a:endParaRPr>
          </a:p>
          <a:p>
            <a:pPr marL="285750" indent="-285750">
              <a:buFont typeface="Arial" panose="020B0604020202020204" pitchFamily="34" charset="0"/>
              <a:buChar char="•"/>
            </a:pPr>
            <a:r>
              <a:rPr lang="en-US" sz="1600">
                <a:latin typeface="Calibri" panose="020F0502020204030204" pitchFamily="34" charset="0"/>
              </a:rPr>
              <a:t>Now think of each hotel like a power plant:</a:t>
            </a:r>
          </a:p>
          <a:p>
            <a:pPr marL="742950" lvl="1" indent="-285750">
              <a:buFont typeface="Arial" panose="020B0604020202020204" pitchFamily="34" charset="0"/>
              <a:buChar char="•"/>
            </a:pPr>
            <a:r>
              <a:rPr lang="en-US" sz="1600">
                <a:latin typeface="Calibri" panose="020F0502020204030204" pitchFamily="34" charset="0"/>
              </a:rPr>
              <a:t>Anyone here go through the process of getting groups to share data at a plant? Or across all plants?</a:t>
            </a:r>
          </a:p>
          <a:p>
            <a:pPr marL="742950" lvl="1" indent="-285750">
              <a:buFont typeface="Arial" panose="020B0604020202020204" pitchFamily="34" charset="0"/>
              <a:buChar char="•"/>
            </a:pPr>
            <a:r>
              <a:rPr lang="en-US" sz="1600">
                <a:latin typeface="Calibri" panose="020F0502020204030204" pitchFamily="34" charset="0"/>
              </a:rPr>
              <a:t>Or getting different silos of your utility to share data or plan for a common system?</a:t>
            </a:r>
          </a:p>
          <a:p>
            <a:pPr marL="285750" indent="-285750">
              <a:buFont typeface="Arial" panose="020B0604020202020204" pitchFamily="34" charset="0"/>
              <a:buChar char="•"/>
            </a:pPr>
            <a:endParaRPr lang="en-US" sz="1600">
              <a:latin typeface="Calibri" panose="020F0502020204030204" pitchFamily="34" charset="0"/>
            </a:endParaRPr>
          </a:p>
          <a:p>
            <a:pPr marL="285750" indent="-285750">
              <a:buFont typeface="Arial" panose="020B0604020202020204" pitchFamily="34" charset="0"/>
              <a:buChar char="•"/>
            </a:pPr>
            <a:r>
              <a:rPr lang="en-US" sz="1600">
                <a:latin typeface="Calibri" panose="020F0502020204030204" pitchFamily="34" charset="0"/>
              </a:rPr>
              <a:t>Now think of DERs, not personally from where you sit in a part of an organization, but from the overall grid reliability, safety, affordability and sustainability.  If you sit in a DSO, you may not want to share your information, but if you sit at NERC or an ISO, you know that you also need that information for overall grid reliability.</a:t>
            </a:r>
          </a:p>
        </p:txBody>
      </p:sp>
      <p:pic>
        <p:nvPicPr>
          <p:cNvPr id="6" name="Picture 5" descr="A diagram of a hotel organization chart&#10;&#10;Description automatically generated">
            <a:extLst>
              <a:ext uri="{FF2B5EF4-FFF2-40B4-BE49-F238E27FC236}">
                <a16:creationId xmlns:a16="http://schemas.microsoft.com/office/drawing/2014/main" id="{DCFE8A29-CF19-13B8-0A50-F18BC9B8C641}"/>
              </a:ext>
            </a:extLst>
          </p:cNvPr>
          <p:cNvPicPr>
            <a:picLocks noChangeAspect="1"/>
          </p:cNvPicPr>
          <p:nvPr/>
        </p:nvPicPr>
        <p:blipFill rotWithShape="1">
          <a:blip r:embed="rId2"/>
          <a:srcRect l="3479" r="1226"/>
          <a:stretch/>
        </p:blipFill>
        <p:spPr>
          <a:xfrm>
            <a:off x="105934" y="1962614"/>
            <a:ext cx="6321897" cy="3702205"/>
          </a:xfrm>
          <a:prstGeom prst="rect">
            <a:avLst/>
          </a:prstGeom>
        </p:spPr>
      </p:pic>
    </p:spTree>
    <p:extLst>
      <p:ext uri="{BB962C8B-B14F-4D97-AF65-F5344CB8AC3E}">
        <p14:creationId xmlns:p14="http://schemas.microsoft.com/office/powerpoint/2010/main" val="1160817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92D1A7-16E7-AC53-0BA7-208C5728EF62}"/>
              </a:ext>
            </a:extLst>
          </p:cNvPr>
          <p:cNvSpPr>
            <a:spLocks noGrp="1"/>
          </p:cNvSpPr>
          <p:nvPr>
            <p:ph type="title"/>
          </p:nvPr>
        </p:nvSpPr>
        <p:spPr/>
        <p:txBody>
          <a:bodyPr/>
          <a:lstStyle/>
          <a:p>
            <a:r>
              <a:rPr lang="en-US"/>
              <a:t>Collaboration Must Increase</a:t>
            </a:r>
          </a:p>
        </p:txBody>
      </p:sp>
      <p:pic>
        <p:nvPicPr>
          <p:cNvPr id="1026" name="Picture 2">
            <a:extLst>
              <a:ext uri="{FF2B5EF4-FFF2-40B4-BE49-F238E27FC236}">
                <a16:creationId xmlns:a16="http://schemas.microsoft.com/office/drawing/2014/main" id="{9DF93D5D-6445-9DBB-2270-B7F426B2BE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2412" y="1507941"/>
            <a:ext cx="8150612" cy="462139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D883D6F-9B4A-FCF9-C0B1-7D81A8DAC550}"/>
              </a:ext>
            </a:extLst>
          </p:cNvPr>
          <p:cNvSpPr txBox="1"/>
          <p:nvPr/>
        </p:nvSpPr>
        <p:spPr>
          <a:xfrm>
            <a:off x="451624" y="3066584"/>
            <a:ext cx="2492298" cy="1938992"/>
          </a:xfrm>
          <a:prstGeom prst="rect">
            <a:avLst/>
          </a:prstGeom>
          <a:solidFill>
            <a:schemeClr val="tx2">
              <a:lumMod val="40000"/>
              <a:lumOff val="60000"/>
            </a:schemeClr>
          </a:solidFill>
        </p:spPr>
        <p:txBody>
          <a:bodyPr wrap="square" rtlCol="0">
            <a:spAutoFit/>
          </a:bodyPr>
          <a:lstStyle/>
          <a:p>
            <a:pPr algn="ctr"/>
            <a:r>
              <a:rPr lang="en-US" sz="2400"/>
              <a:t>We have the opportunity to get in front of this and simplify through collaboration</a:t>
            </a:r>
          </a:p>
        </p:txBody>
      </p:sp>
    </p:spTree>
    <p:extLst>
      <p:ext uri="{BB962C8B-B14F-4D97-AF65-F5344CB8AC3E}">
        <p14:creationId xmlns:p14="http://schemas.microsoft.com/office/powerpoint/2010/main" val="3689920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2C2E4-0E3A-E962-44E8-69577E8148F3}"/>
              </a:ext>
            </a:extLst>
          </p:cNvPr>
          <p:cNvSpPr>
            <a:spLocks noGrp="1"/>
          </p:cNvSpPr>
          <p:nvPr>
            <p:ph type="title"/>
          </p:nvPr>
        </p:nvSpPr>
        <p:spPr/>
        <p:txBody>
          <a:bodyPr>
            <a:normAutofit fontScale="90000"/>
          </a:bodyPr>
          <a:lstStyle/>
          <a:p>
            <a:r>
              <a:rPr lang="en-US" dirty="0"/>
              <a:t>A step in the right direction – Partial Collaboration with REC Tracking Systems</a:t>
            </a:r>
          </a:p>
        </p:txBody>
      </p:sp>
      <p:sp>
        <p:nvSpPr>
          <p:cNvPr id="4" name="Text Placeholder 3">
            <a:extLst>
              <a:ext uri="{FF2B5EF4-FFF2-40B4-BE49-F238E27FC236}">
                <a16:creationId xmlns:a16="http://schemas.microsoft.com/office/drawing/2014/main" id="{095A1A4D-6F5E-DA13-DBBA-0809C8C3FC21}"/>
              </a:ext>
            </a:extLst>
          </p:cNvPr>
          <p:cNvSpPr>
            <a:spLocks noGrp="1"/>
          </p:cNvSpPr>
          <p:nvPr>
            <p:ph type="body" sz="half" idx="2"/>
          </p:nvPr>
        </p:nvSpPr>
        <p:spPr/>
        <p:txBody>
          <a:bodyPr>
            <a:normAutofit fontScale="92500" lnSpcReduction="20000"/>
          </a:bodyPr>
          <a:lstStyle/>
          <a:p>
            <a:r>
              <a:rPr lang="en-US" dirty="0"/>
              <a:t>Dozens of REC tracking programs initially.  11 made it to the mainstream</a:t>
            </a:r>
          </a:p>
          <a:p>
            <a:endParaRPr lang="en-US" dirty="0"/>
          </a:p>
          <a:p>
            <a:r>
              <a:rPr lang="en-US" dirty="0"/>
              <a:t>Many states forced to use multiple systems across different ISO’s.</a:t>
            </a:r>
          </a:p>
          <a:p>
            <a:endParaRPr lang="en-US" dirty="0"/>
          </a:p>
          <a:p>
            <a:r>
              <a:rPr lang="en-US" b="1" dirty="0"/>
              <a:t>The Non-Profit DER Registry is an opportunity to fully collaborate.  Allowing us to skip over years of ad hoc development, implementation and confusion.</a:t>
            </a:r>
          </a:p>
          <a:p>
            <a:endParaRPr lang="en-US" dirty="0"/>
          </a:p>
          <a:p>
            <a:r>
              <a:rPr lang="en-US" dirty="0">
                <a:effectLst/>
                <a:latin typeface="Calibri" panose="020F0502020204030204" pitchFamily="34" charset="0"/>
                <a:ea typeface="Calibri" panose="020F0502020204030204" pitchFamily="34" charset="0"/>
                <a:cs typeface="Times New Roman" panose="02020603050405020304" pitchFamily="18" charset="0"/>
              </a:rPr>
              <a:t>In addition, AI </a:t>
            </a:r>
            <a:r>
              <a:rPr lang="en-US">
                <a:effectLst/>
                <a:latin typeface="Calibri" panose="020F0502020204030204" pitchFamily="34" charset="0"/>
                <a:ea typeface="Calibri" panose="020F0502020204030204" pitchFamily="34" charset="0"/>
                <a:cs typeface="Times New Roman" panose="02020603050405020304" pitchFamily="18" charset="0"/>
              </a:rPr>
              <a:t>will soon </a:t>
            </a:r>
            <a:r>
              <a:rPr lang="en-US" dirty="0">
                <a:effectLst/>
                <a:latin typeface="Calibri" panose="020F0502020204030204" pitchFamily="34" charset="0"/>
                <a:ea typeface="Calibri" panose="020F0502020204030204" pitchFamily="34" charset="0"/>
                <a:cs typeface="Times New Roman" panose="02020603050405020304" pitchFamily="18" charset="0"/>
              </a:rPr>
              <a:t>give us enormous power to marshal DER resources. But that can only happen efficiently if the data is accurate, and consistent/normalized across multiple systems. The resulting ecosystem would provide the requisite situational awareness that otherwise eludes multiple parties that need it.</a:t>
            </a:r>
            <a:endParaRPr lang="en-US" dirty="0"/>
          </a:p>
          <a:p>
            <a:endParaRPr lang="en-US" dirty="0"/>
          </a:p>
        </p:txBody>
      </p:sp>
      <p:pic>
        <p:nvPicPr>
          <p:cNvPr id="6" name="Picture Placeholder 5">
            <a:extLst>
              <a:ext uri="{FF2B5EF4-FFF2-40B4-BE49-F238E27FC236}">
                <a16:creationId xmlns:a16="http://schemas.microsoft.com/office/drawing/2014/main" id="{2AE23245-7974-1576-CC3A-3E6DFBCE8AB9}"/>
              </a:ext>
            </a:extLst>
          </p:cNvPr>
          <p:cNvPicPr>
            <a:picLocks noGrp="1" noChangeAspect="1"/>
          </p:cNvPicPr>
          <p:nvPr>
            <p:ph type="pic" idx="1"/>
          </p:nvPr>
        </p:nvPicPr>
        <p:blipFill>
          <a:blip r:embed="rId2"/>
          <a:srcRect l="268" r="268"/>
          <a:stretch>
            <a:fillRect/>
          </a:stretch>
        </p:blipFill>
        <p:spPr>
          <a:prstGeom prst="rect">
            <a:avLst/>
          </a:prstGeom>
        </p:spPr>
      </p:pic>
    </p:spTree>
    <p:extLst>
      <p:ext uri="{BB962C8B-B14F-4D97-AF65-F5344CB8AC3E}">
        <p14:creationId xmlns:p14="http://schemas.microsoft.com/office/powerpoint/2010/main" val="1695510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4A8B2-2C67-3C1A-C796-BD7C12F57E51}"/>
              </a:ext>
            </a:extLst>
          </p:cNvPr>
          <p:cNvSpPr>
            <a:spLocks noGrp="1"/>
          </p:cNvSpPr>
          <p:nvPr>
            <p:ph type="title"/>
          </p:nvPr>
        </p:nvSpPr>
        <p:spPr/>
        <p:txBody>
          <a:bodyPr/>
          <a:lstStyle/>
          <a:p>
            <a:r>
              <a:rPr lang="en-US" dirty="0"/>
              <a:t>Multi-Use</a:t>
            </a:r>
            <a:br>
              <a:rPr lang="en-US" dirty="0"/>
            </a:br>
            <a:r>
              <a:rPr lang="en-US" dirty="0"/>
              <a:t>Multi-Player</a:t>
            </a:r>
          </a:p>
        </p:txBody>
      </p:sp>
      <p:graphicFrame>
        <p:nvGraphicFramePr>
          <p:cNvPr id="3" name="Diagram 2">
            <a:extLst>
              <a:ext uri="{FF2B5EF4-FFF2-40B4-BE49-F238E27FC236}">
                <a16:creationId xmlns:a16="http://schemas.microsoft.com/office/drawing/2014/main" id="{9C8B2A65-0074-5CF3-E30E-6BFF6F1A9BD3}"/>
              </a:ext>
            </a:extLst>
          </p:cNvPr>
          <p:cNvGraphicFramePr/>
          <p:nvPr/>
        </p:nvGraphicFramePr>
        <p:xfrm>
          <a:off x="3398690" y="147238"/>
          <a:ext cx="9075985" cy="62977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02DF92F3-25F5-4FE0-BBEF-E880993615DA}"/>
              </a:ext>
            </a:extLst>
          </p:cNvPr>
          <p:cNvSpPr txBox="1"/>
          <p:nvPr/>
        </p:nvSpPr>
        <p:spPr>
          <a:xfrm>
            <a:off x="572020" y="1908575"/>
            <a:ext cx="3523785" cy="4154984"/>
          </a:xfrm>
          <a:prstGeom prst="rect">
            <a:avLst/>
          </a:prstGeom>
          <a:solidFill>
            <a:schemeClr val="tx2">
              <a:lumMod val="20000"/>
              <a:lumOff val="80000"/>
            </a:schemeClr>
          </a:solidFill>
        </p:spPr>
        <p:txBody>
          <a:bodyPr wrap="square" rtlCol="0">
            <a:spAutoFit/>
          </a:bodyPr>
          <a:lstStyle/>
          <a:p>
            <a:pPr algn="ctr"/>
            <a:r>
              <a:rPr lang="en-US" sz="2400" dirty="0"/>
              <a:t>Isolated Efforts by any single group or function create barriers to successfully enable DERs</a:t>
            </a:r>
          </a:p>
          <a:p>
            <a:pPr algn="ctr"/>
            <a:endParaRPr lang="en-US" sz="2400" dirty="0"/>
          </a:p>
          <a:p>
            <a:pPr algn="ctr"/>
            <a:r>
              <a:rPr lang="en-US" sz="2400" dirty="0"/>
              <a:t>Unlike unbundling in FERC 888/889 that represented ~12,000 generation facilities, DERs represent millions of devices across millions </a:t>
            </a:r>
            <a:r>
              <a:rPr lang="en-US" sz="2400"/>
              <a:t>of customers</a:t>
            </a:r>
            <a:endParaRPr lang="en-US" sz="2400" dirty="0"/>
          </a:p>
        </p:txBody>
      </p:sp>
    </p:spTree>
    <p:extLst>
      <p:ext uri="{BB962C8B-B14F-4D97-AF65-F5344CB8AC3E}">
        <p14:creationId xmlns:p14="http://schemas.microsoft.com/office/powerpoint/2010/main" val="1906974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60C98-4219-4812-1E46-41B3285158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A4CA4F-8460-9558-41D4-2EDE1616DA18}"/>
              </a:ext>
            </a:extLst>
          </p:cNvPr>
          <p:cNvSpPr>
            <a:spLocks noGrp="1"/>
          </p:cNvSpPr>
          <p:nvPr>
            <p:ph type="title"/>
          </p:nvPr>
        </p:nvSpPr>
        <p:spPr/>
        <p:txBody>
          <a:bodyPr/>
          <a:lstStyle/>
          <a:p>
            <a:r>
              <a:rPr lang="en-US" dirty="0"/>
              <a:t>Multi-Use</a:t>
            </a:r>
            <a:br>
              <a:rPr lang="en-US" dirty="0"/>
            </a:br>
            <a:r>
              <a:rPr lang="en-US" dirty="0"/>
              <a:t>Multi-Player</a:t>
            </a:r>
          </a:p>
        </p:txBody>
      </p:sp>
      <p:graphicFrame>
        <p:nvGraphicFramePr>
          <p:cNvPr id="3" name="Diagram 2">
            <a:extLst>
              <a:ext uri="{FF2B5EF4-FFF2-40B4-BE49-F238E27FC236}">
                <a16:creationId xmlns:a16="http://schemas.microsoft.com/office/drawing/2014/main" id="{680DD653-9E69-53DE-5C34-F7433A60A3D1}"/>
              </a:ext>
            </a:extLst>
          </p:cNvPr>
          <p:cNvGraphicFramePr/>
          <p:nvPr>
            <p:extLst>
              <p:ext uri="{D42A27DB-BD31-4B8C-83A1-F6EECF244321}">
                <p14:modId xmlns:p14="http://schemas.microsoft.com/office/powerpoint/2010/main" val="111110500"/>
              </p:ext>
            </p:extLst>
          </p:nvPr>
        </p:nvGraphicFramePr>
        <p:xfrm>
          <a:off x="3398690" y="147238"/>
          <a:ext cx="9075985" cy="62977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A783CFAE-6D1E-36E0-1A9F-79C8EAAA6EAB}"/>
              </a:ext>
            </a:extLst>
          </p:cNvPr>
          <p:cNvSpPr txBox="1"/>
          <p:nvPr/>
        </p:nvSpPr>
        <p:spPr>
          <a:xfrm>
            <a:off x="584376" y="2402845"/>
            <a:ext cx="3523785" cy="2677656"/>
          </a:xfrm>
          <a:prstGeom prst="rect">
            <a:avLst/>
          </a:prstGeom>
          <a:solidFill>
            <a:schemeClr val="tx2">
              <a:lumMod val="20000"/>
              <a:lumOff val="80000"/>
            </a:schemeClr>
          </a:solidFill>
        </p:spPr>
        <p:txBody>
          <a:bodyPr wrap="square" rtlCol="0">
            <a:spAutoFit/>
          </a:bodyPr>
          <a:lstStyle/>
          <a:p>
            <a:pPr algn="ctr"/>
            <a:r>
              <a:rPr lang="en-US" sz="2400" dirty="0"/>
              <a:t>Registry must be designed for collaboration and coordination with distinct login, security, support of the different stakeholders that are required to enable DERs to grid and market</a:t>
            </a:r>
          </a:p>
        </p:txBody>
      </p:sp>
    </p:spTree>
    <p:extLst>
      <p:ext uri="{BB962C8B-B14F-4D97-AF65-F5344CB8AC3E}">
        <p14:creationId xmlns:p14="http://schemas.microsoft.com/office/powerpoint/2010/main" val="4137498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Straight Arrow Connector 53">
            <a:extLst>
              <a:ext uri="{FF2B5EF4-FFF2-40B4-BE49-F238E27FC236}">
                <a16:creationId xmlns:a16="http://schemas.microsoft.com/office/drawing/2014/main" id="{17FA4F2D-6522-6088-4B54-919140295217}"/>
              </a:ext>
            </a:extLst>
          </p:cNvPr>
          <p:cNvCxnSpPr>
            <a:cxnSpLocks/>
            <a:stCxn id="10" idx="0"/>
          </p:cNvCxnSpPr>
          <p:nvPr/>
        </p:nvCxnSpPr>
        <p:spPr>
          <a:xfrm flipV="1">
            <a:off x="1490023" y="2547135"/>
            <a:ext cx="4756050" cy="1377878"/>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2" name="Rectangle 1">
            <a:extLst>
              <a:ext uri="{FF2B5EF4-FFF2-40B4-BE49-F238E27FC236}">
                <a16:creationId xmlns:a16="http://schemas.microsoft.com/office/drawing/2014/main" id="{0DA3549F-B893-FF51-BB72-499DFA736C1F}"/>
              </a:ext>
            </a:extLst>
          </p:cNvPr>
          <p:cNvSpPr/>
          <p:nvPr/>
        </p:nvSpPr>
        <p:spPr>
          <a:xfrm>
            <a:off x="3588790" y="2962718"/>
            <a:ext cx="1062445" cy="85997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ISO</a:t>
            </a:r>
          </a:p>
        </p:txBody>
      </p:sp>
      <p:sp>
        <p:nvSpPr>
          <p:cNvPr id="3" name="TextBox 2">
            <a:extLst>
              <a:ext uri="{FF2B5EF4-FFF2-40B4-BE49-F238E27FC236}">
                <a16:creationId xmlns:a16="http://schemas.microsoft.com/office/drawing/2014/main" id="{4D50E454-D8A6-012D-21CF-E381F5D14C26}"/>
              </a:ext>
            </a:extLst>
          </p:cNvPr>
          <p:cNvSpPr txBox="1"/>
          <p:nvPr/>
        </p:nvSpPr>
        <p:spPr>
          <a:xfrm>
            <a:off x="1045831" y="2361825"/>
            <a:ext cx="888385" cy="369332"/>
          </a:xfrm>
          <a:prstGeom prst="rect">
            <a:avLst/>
          </a:prstGeom>
          <a:solidFill>
            <a:srgbClr val="FFC000"/>
          </a:solidFill>
        </p:spPr>
        <p:txBody>
          <a:bodyPr wrap="none" rtlCol="0">
            <a:spAutoFit/>
          </a:bodyPr>
          <a:lstStyle/>
          <a:p>
            <a:r>
              <a:rPr lang="en-US"/>
              <a:t>Utility1</a:t>
            </a:r>
          </a:p>
        </p:txBody>
      </p:sp>
      <p:sp>
        <p:nvSpPr>
          <p:cNvPr id="4" name="TextBox 3">
            <a:extLst>
              <a:ext uri="{FF2B5EF4-FFF2-40B4-BE49-F238E27FC236}">
                <a16:creationId xmlns:a16="http://schemas.microsoft.com/office/drawing/2014/main" id="{D0944BA7-E76D-90BD-6924-E2A0DBD551D9}"/>
              </a:ext>
            </a:extLst>
          </p:cNvPr>
          <p:cNvSpPr txBox="1"/>
          <p:nvPr/>
        </p:nvSpPr>
        <p:spPr>
          <a:xfrm>
            <a:off x="2239016" y="1852374"/>
            <a:ext cx="888385" cy="369332"/>
          </a:xfrm>
          <a:prstGeom prst="rect">
            <a:avLst/>
          </a:prstGeom>
          <a:solidFill>
            <a:srgbClr val="FFC000"/>
          </a:solidFill>
        </p:spPr>
        <p:txBody>
          <a:bodyPr wrap="none" rtlCol="0">
            <a:spAutoFit/>
          </a:bodyPr>
          <a:lstStyle/>
          <a:p>
            <a:r>
              <a:rPr lang="en-US"/>
              <a:t>Utility2</a:t>
            </a:r>
          </a:p>
        </p:txBody>
      </p:sp>
      <p:sp>
        <p:nvSpPr>
          <p:cNvPr id="5" name="TextBox 4">
            <a:extLst>
              <a:ext uri="{FF2B5EF4-FFF2-40B4-BE49-F238E27FC236}">
                <a16:creationId xmlns:a16="http://schemas.microsoft.com/office/drawing/2014/main" id="{2DFB3554-8CAF-FB5B-A5CA-C94B3A2D7B2A}"/>
              </a:ext>
            </a:extLst>
          </p:cNvPr>
          <p:cNvSpPr txBox="1"/>
          <p:nvPr/>
        </p:nvSpPr>
        <p:spPr>
          <a:xfrm>
            <a:off x="3675819" y="1667708"/>
            <a:ext cx="888385" cy="369332"/>
          </a:xfrm>
          <a:prstGeom prst="rect">
            <a:avLst/>
          </a:prstGeom>
          <a:solidFill>
            <a:srgbClr val="FFC000"/>
          </a:solidFill>
        </p:spPr>
        <p:txBody>
          <a:bodyPr wrap="none" rtlCol="0">
            <a:spAutoFit/>
          </a:bodyPr>
          <a:lstStyle/>
          <a:p>
            <a:r>
              <a:rPr lang="en-US"/>
              <a:t>Utility3</a:t>
            </a:r>
          </a:p>
        </p:txBody>
      </p:sp>
      <p:sp>
        <p:nvSpPr>
          <p:cNvPr id="6" name="TextBox 5">
            <a:extLst>
              <a:ext uri="{FF2B5EF4-FFF2-40B4-BE49-F238E27FC236}">
                <a16:creationId xmlns:a16="http://schemas.microsoft.com/office/drawing/2014/main" id="{45A9662B-4EF7-E59E-F6F2-125C4ADFC8D3}"/>
              </a:ext>
            </a:extLst>
          </p:cNvPr>
          <p:cNvSpPr txBox="1"/>
          <p:nvPr/>
        </p:nvSpPr>
        <p:spPr>
          <a:xfrm>
            <a:off x="5112622" y="1852374"/>
            <a:ext cx="888385" cy="369332"/>
          </a:xfrm>
          <a:prstGeom prst="rect">
            <a:avLst/>
          </a:prstGeom>
          <a:solidFill>
            <a:srgbClr val="FFC000"/>
          </a:solidFill>
        </p:spPr>
        <p:txBody>
          <a:bodyPr wrap="none" rtlCol="0">
            <a:spAutoFit/>
          </a:bodyPr>
          <a:lstStyle/>
          <a:p>
            <a:r>
              <a:rPr lang="en-US"/>
              <a:t>Utility4</a:t>
            </a:r>
          </a:p>
        </p:txBody>
      </p:sp>
      <p:sp>
        <p:nvSpPr>
          <p:cNvPr id="7" name="TextBox 6">
            <a:extLst>
              <a:ext uri="{FF2B5EF4-FFF2-40B4-BE49-F238E27FC236}">
                <a16:creationId xmlns:a16="http://schemas.microsoft.com/office/drawing/2014/main" id="{6DF833F1-6ED7-6DC3-0346-C7E5CD20459D}"/>
              </a:ext>
            </a:extLst>
          </p:cNvPr>
          <p:cNvSpPr txBox="1"/>
          <p:nvPr/>
        </p:nvSpPr>
        <p:spPr>
          <a:xfrm>
            <a:off x="6222866" y="2361825"/>
            <a:ext cx="970137" cy="369332"/>
          </a:xfrm>
          <a:prstGeom prst="rect">
            <a:avLst/>
          </a:prstGeom>
          <a:solidFill>
            <a:srgbClr val="FFC000"/>
          </a:solidFill>
          <a:ln w="38100">
            <a:solidFill>
              <a:schemeClr val="tx1"/>
            </a:solidFill>
          </a:ln>
        </p:spPr>
        <p:txBody>
          <a:bodyPr wrap="none" rtlCol="0">
            <a:spAutoFit/>
          </a:bodyPr>
          <a:lstStyle/>
          <a:p>
            <a:r>
              <a:rPr lang="en-US" dirty="0"/>
              <a:t>Utility-n</a:t>
            </a:r>
          </a:p>
        </p:txBody>
      </p:sp>
      <p:sp>
        <p:nvSpPr>
          <p:cNvPr id="8" name="TextBox 7">
            <a:extLst>
              <a:ext uri="{FF2B5EF4-FFF2-40B4-BE49-F238E27FC236}">
                <a16:creationId xmlns:a16="http://schemas.microsoft.com/office/drawing/2014/main" id="{1F75B9D6-DED2-5405-62EE-17BD3D6AC439}"/>
              </a:ext>
            </a:extLst>
          </p:cNvPr>
          <p:cNvSpPr txBox="1"/>
          <p:nvPr/>
        </p:nvSpPr>
        <p:spPr>
          <a:xfrm>
            <a:off x="3430751" y="5022293"/>
            <a:ext cx="1378519" cy="369332"/>
          </a:xfrm>
          <a:prstGeom prst="rect">
            <a:avLst/>
          </a:prstGeom>
          <a:solidFill>
            <a:srgbClr val="00B0F0"/>
          </a:solidFill>
        </p:spPr>
        <p:txBody>
          <a:bodyPr wrap="none" rtlCol="0">
            <a:spAutoFit/>
          </a:bodyPr>
          <a:lstStyle/>
          <a:p>
            <a:r>
              <a:rPr lang="en-US"/>
              <a:t>Aggregator3</a:t>
            </a:r>
          </a:p>
        </p:txBody>
      </p:sp>
      <p:sp>
        <p:nvSpPr>
          <p:cNvPr id="9" name="TextBox 8">
            <a:extLst>
              <a:ext uri="{FF2B5EF4-FFF2-40B4-BE49-F238E27FC236}">
                <a16:creationId xmlns:a16="http://schemas.microsoft.com/office/drawing/2014/main" id="{CD5F89F9-5664-CC93-4B5A-45E223292854}"/>
              </a:ext>
            </a:extLst>
          </p:cNvPr>
          <p:cNvSpPr txBox="1"/>
          <p:nvPr/>
        </p:nvSpPr>
        <p:spPr>
          <a:xfrm>
            <a:off x="1993948" y="4538968"/>
            <a:ext cx="1378519" cy="369332"/>
          </a:xfrm>
          <a:prstGeom prst="rect">
            <a:avLst/>
          </a:prstGeom>
          <a:solidFill>
            <a:srgbClr val="00B0F0"/>
          </a:solidFill>
        </p:spPr>
        <p:txBody>
          <a:bodyPr wrap="none" rtlCol="0">
            <a:spAutoFit/>
          </a:bodyPr>
          <a:lstStyle/>
          <a:p>
            <a:r>
              <a:rPr lang="en-US"/>
              <a:t>Aggregator2</a:t>
            </a:r>
          </a:p>
        </p:txBody>
      </p:sp>
      <p:sp>
        <p:nvSpPr>
          <p:cNvPr id="10" name="TextBox 9">
            <a:extLst>
              <a:ext uri="{FF2B5EF4-FFF2-40B4-BE49-F238E27FC236}">
                <a16:creationId xmlns:a16="http://schemas.microsoft.com/office/drawing/2014/main" id="{EF957D0D-B7D2-DF2A-0076-CCC2F7963969}"/>
              </a:ext>
            </a:extLst>
          </p:cNvPr>
          <p:cNvSpPr txBox="1"/>
          <p:nvPr/>
        </p:nvSpPr>
        <p:spPr>
          <a:xfrm>
            <a:off x="800763" y="3925013"/>
            <a:ext cx="1378519" cy="369332"/>
          </a:xfrm>
          <a:prstGeom prst="rect">
            <a:avLst/>
          </a:prstGeom>
          <a:solidFill>
            <a:srgbClr val="00B0F0"/>
          </a:solidFill>
        </p:spPr>
        <p:txBody>
          <a:bodyPr wrap="none" rtlCol="0">
            <a:spAutoFit/>
          </a:bodyPr>
          <a:lstStyle/>
          <a:p>
            <a:r>
              <a:rPr lang="en-US"/>
              <a:t>Aggregator1</a:t>
            </a:r>
          </a:p>
        </p:txBody>
      </p:sp>
      <p:sp>
        <p:nvSpPr>
          <p:cNvPr id="11" name="TextBox 10">
            <a:extLst>
              <a:ext uri="{FF2B5EF4-FFF2-40B4-BE49-F238E27FC236}">
                <a16:creationId xmlns:a16="http://schemas.microsoft.com/office/drawing/2014/main" id="{866FD5E8-B346-222B-E107-355C068B240B}"/>
              </a:ext>
            </a:extLst>
          </p:cNvPr>
          <p:cNvSpPr txBox="1"/>
          <p:nvPr/>
        </p:nvSpPr>
        <p:spPr>
          <a:xfrm>
            <a:off x="4867554" y="4538968"/>
            <a:ext cx="1378519" cy="369332"/>
          </a:xfrm>
          <a:prstGeom prst="rect">
            <a:avLst/>
          </a:prstGeom>
          <a:solidFill>
            <a:srgbClr val="00B0F0"/>
          </a:solidFill>
        </p:spPr>
        <p:txBody>
          <a:bodyPr wrap="none" rtlCol="0">
            <a:spAutoFit/>
          </a:bodyPr>
          <a:lstStyle/>
          <a:p>
            <a:r>
              <a:rPr lang="en-US"/>
              <a:t>Aggregator4</a:t>
            </a:r>
          </a:p>
        </p:txBody>
      </p:sp>
      <p:sp>
        <p:nvSpPr>
          <p:cNvPr id="12" name="TextBox 11">
            <a:extLst>
              <a:ext uri="{FF2B5EF4-FFF2-40B4-BE49-F238E27FC236}">
                <a16:creationId xmlns:a16="http://schemas.microsoft.com/office/drawing/2014/main" id="{2F3D2A95-B481-6CA1-CCC4-BF6739514E77}"/>
              </a:ext>
            </a:extLst>
          </p:cNvPr>
          <p:cNvSpPr txBox="1"/>
          <p:nvPr/>
        </p:nvSpPr>
        <p:spPr>
          <a:xfrm>
            <a:off x="5777077" y="3931152"/>
            <a:ext cx="1450590" cy="369332"/>
          </a:xfrm>
          <a:prstGeom prst="rect">
            <a:avLst/>
          </a:prstGeom>
          <a:solidFill>
            <a:srgbClr val="00B0F0"/>
          </a:solidFill>
          <a:ln w="38100">
            <a:solidFill>
              <a:schemeClr val="tx1"/>
            </a:solidFill>
          </a:ln>
        </p:spPr>
        <p:txBody>
          <a:bodyPr wrap="none" rtlCol="0">
            <a:spAutoFit/>
          </a:bodyPr>
          <a:lstStyle/>
          <a:p>
            <a:r>
              <a:rPr lang="en-US"/>
              <a:t>Aggregator-n</a:t>
            </a:r>
          </a:p>
        </p:txBody>
      </p:sp>
      <p:cxnSp>
        <p:nvCxnSpPr>
          <p:cNvPr id="14" name="Straight Arrow Connector 13">
            <a:extLst>
              <a:ext uri="{FF2B5EF4-FFF2-40B4-BE49-F238E27FC236}">
                <a16:creationId xmlns:a16="http://schemas.microsoft.com/office/drawing/2014/main" id="{7DFE90BF-6CF7-B7EC-A5D4-90B2F57836BD}"/>
              </a:ext>
            </a:extLst>
          </p:cNvPr>
          <p:cNvCxnSpPr>
            <a:stCxn id="2" idx="0"/>
            <a:endCxn id="3" idx="3"/>
          </p:cNvCxnSpPr>
          <p:nvPr/>
        </p:nvCxnSpPr>
        <p:spPr>
          <a:xfrm flipH="1" flipV="1">
            <a:off x="1934216" y="2546491"/>
            <a:ext cx="2185797" cy="416227"/>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7BFD4788-3342-940E-3816-A5F76DEB5785}"/>
              </a:ext>
            </a:extLst>
          </p:cNvPr>
          <p:cNvCxnSpPr>
            <a:cxnSpLocks/>
            <a:stCxn id="2" idx="0"/>
            <a:endCxn id="4" idx="2"/>
          </p:cNvCxnSpPr>
          <p:nvPr/>
        </p:nvCxnSpPr>
        <p:spPr>
          <a:xfrm flipH="1" flipV="1">
            <a:off x="2683209" y="2221706"/>
            <a:ext cx="1436804" cy="741012"/>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8ECAA135-02A3-FD3D-4430-0FD7E5134B37}"/>
              </a:ext>
            </a:extLst>
          </p:cNvPr>
          <p:cNvCxnSpPr>
            <a:cxnSpLocks/>
            <a:stCxn id="2" idx="0"/>
            <a:endCxn id="5" idx="2"/>
          </p:cNvCxnSpPr>
          <p:nvPr/>
        </p:nvCxnSpPr>
        <p:spPr>
          <a:xfrm flipH="1" flipV="1">
            <a:off x="4120012" y="2037040"/>
            <a:ext cx="1" cy="925678"/>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5279331D-5ACF-BB2C-7624-68D5E77F874C}"/>
              </a:ext>
            </a:extLst>
          </p:cNvPr>
          <p:cNvCxnSpPr>
            <a:cxnSpLocks/>
            <a:stCxn id="2" idx="0"/>
            <a:endCxn id="6" idx="2"/>
          </p:cNvCxnSpPr>
          <p:nvPr/>
        </p:nvCxnSpPr>
        <p:spPr>
          <a:xfrm flipV="1">
            <a:off x="4120013" y="2221706"/>
            <a:ext cx="1436802" cy="741012"/>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1EDC5538-08FB-A310-122B-F27B4F91B62B}"/>
              </a:ext>
            </a:extLst>
          </p:cNvPr>
          <p:cNvCxnSpPr>
            <a:cxnSpLocks/>
            <a:stCxn id="2" idx="0"/>
            <a:endCxn id="7" idx="1"/>
          </p:cNvCxnSpPr>
          <p:nvPr/>
        </p:nvCxnSpPr>
        <p:spPr>
          <a:xfrm flipV="1">
            <a:off x="4120013" y="2546491"/>
            <a:ext cx="2102853" cy="416227"/>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7ED60B35-0CCA-A048-FF6D-88711DF2A4C1}"/>
              </a:ext>
            </a:extLst>
          </p:cNvPr>
          <p:cNvCxnSpPr>
            <a:cxnSpLocks/>
            <a:stCxn id="2" idx="2"/>
            <a:endCxn id="8" idx="0"/>
          </p:cNvCxnSpPr>
          <p:nvPr/>
        </p:nvCxnSpPr>
        <p:spPr>
          <a:xfrm flipH="1">
            <a:off x="4120011" y="3822689"/>
            <a:ext cx="2" cy="1199604"/>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232DB2E2-F27F-5086-7FC6-228F2BBD3501}"/>
              </a:ext>
            </a:extLst>
          </p:cNvPr>
          <p:cNvCxnSpPr>
            <a:cxnSpLocks/>
            <a:stCxn id="2" idx="2"/>
            <a:endCxn id="10" idx="3"/>
          </p:cNvCxnSpPr>
          <p:nvPr/>
        </p:nvCxnSpPr>
        <p:spPr>
          <a:xfrm flipH="1">
            <a:off x="2179282" y="3822689"/>
            <a:ext cx="1940731" cy="286990"/>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7389D007-B4F3-0651-D370-01B7FC3ABD63}"/>
              </a:ext>
            </a:extLst>
          </p:cNvPr>
          <p:cNvCxnSpPr>
            <a:cxnSpLocks/>
            <a:stCxn id="2" idx="2"/>
            <a:endCxn id="9" idx="0"/>
          </p:cNvCxnSpPr>
          <p:nvPr/>
        </p:nvCxnSpPr>
        <p:spPr>
          <a:xfrm flipH="1">
            <a:off x="2683208" y="3822689"/>
            <a:ext cx="1436805" cy="716279"/>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52BD9511-74D8-8BFD-7AF9-C8511B816F7D}"/>
              </a:ext>
            </a:extLst>
          </p:cNvPr>
          <p:cNvCxnSpPr>
            <a:cxnSpLocks/>
            <a:stCxn id="2" idx="2"/>
            <a:endCxn id="11" idx="0"/>
          </p:cNvCxnSpPr>
          <p:nvPr/>
        </p:nvCxnSpPr>
        <p:spPr>
          <a:xfrm>
            <a:off x="4120013" y="3822689"/>
            <a:ext cx="1436801" cy="716279"/>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E3FB429D-B922-8C6D-070C-4EBD2D439FEF}"/>
              </a:ext>
            </a:extLst>
          </p:cNvPr>
          <p:cNvCxnSpPr>
            <a:cxnSpLocks/>
            <a:stCxn id="2" idx="2"/>
            <a:endCxn id="12" idx="1"/>
          </p:cNvCxnSpPr>
          <p:nvPr/>
        </p:nvCxnSpPr>
        <p:spPr>
          <a:xfrm>
            <a:off x="4120013" y="3822689"/>
            <a:ext cx="1657064" cy="293129"/>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A448E4CE-277C-0143-B3D4-71BC593AE186}"/>
              </a:ext>
            </a:extLst>
          </p:cNvPr>
          <p:cNvCxnSpPr>
            <a:stCxn id="10" idx="0"/>
            <a:endCxn id="3" idx="2"/>
          </p:cNvCxnSpPr>
          <p:nvPr/>
        </p:nvCxnSpPr>
        <p:spPr>
          <a:xfrm flipV="1">
            <a:off x="1490023" y="2731157"/>
            <a:ext cx="1" cy="1193856"/>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44" name="Straight Arrow Connector 43">
            <a:extLst>
              <a:ext uri="{FF2B5EF4-FFF2-40B4-BE49-F238E27FC236}">
                <a16:creationId xmlns:a16="http://schemas.microsoft.com/office/drawing/2014/main" id="{16E4BA75-C12C-78A1-A9B6-8034CAAA4719}"/>
              </a:ext>
            </a:extLst>
          </p:cNvPr>
          <p:cNvCxnSpPr>
            <a:cxnSpLocks/>
            <a:stCxn id="10" idx="0"/>
            <a:endCxn id="4" idx="2"/>
          </p:cNvCxnSpPr>
          <p:nvPr/>
        </p:nvCxnSpPr>
        <p:spPr>
          <a:xfrm flipV="1">
            <a:off x="1490023" y="2221706"/>
            <a:ext cx="1193186" cy="1703307"/>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45" name="Straight Arrow Connector 44">
            <a:extLst>
              <a:ext uri="{FF2B5EF4-FFF2-40B4-BE49-F238E27FC236}">
                <a16:creationId xmlns:a16="http://schemas.microsoft.com/office/drawing/2014/main" id="{1369857D-D00B-C590-33B8-0C685B76A86C}"/>
              </a:ext>
            </a:extLst>
          </p:cNvPr>
          <p:cNvCxnSpPr>
            <a:cxnSpLocks/>
            <a:stCxn id="10" idx="0"/>
            <a:endCxn id="5" idx="2"/>
          </p:cNvCxnSpPr>
          <p:nvPr/>
        </p:nvCxnSpPr>
        <p:spPr>
          <a:xfrm flipV="1">
            <a:off x="1490023" y="2037040"/>
            <a:ext cx="2629989" cy="1887973"/>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46" name="Straight Arrow Connector 45">
            <a:extLst>
              <a:ext uri="{FF2B5EF4-FFF2-40B4-BE49-F238E27FC236}">
                <a16:creationId xmlns:a16="http://schemas.microsoft.com/office/drawing/2014/main" id="{6661E932-B1CB-E52F-0F71-8853229250B3}"/>
              </a:ext>
            </a:extLst>
          </p:cNvPr>
          <p:cNvCxnSpPr>
            <a:cxnSpLocks/>
            <a:stCxn id="10" idx="0"/>
            <a:endCxn id="6" idx="2"/>
          </p:cNvCxnSpPr>
          <p:nvPr/>
        </p:nvCxnSpPr>
        <p:spPr>
          <a:xfrm flipV="1">
            <a:off x="1490023" y="2221706"/>
            <a:ext cx="4066792" cy="1703307"/>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57" name="TextBox 56">
            <a:extLst>
              <a:ext uri="{FF2B5EF4-FFF2-40B4-BE49-F238E27FC236}">
                <a16:creationId xmlns:a16="http://schemas.microsoft.com/office/drawing/2014/main" id="{66FE22AB-2EF5-444B-B8C4-C74937297E0B}"/>
              </a:ext>
            </a:extLst>
          </p:cNvPr>
          <p:cNvSpPr txBox="1"/>
          <p:nvPr/>
        </p:nvSpPr>
        <p:spPr>
          <a:xfrm>
            <a:off x="87855" y="935753"/>
            <a:ext cx="2358915" cy="646331"/>
          </a:xfrm>
          <a:prstGeom prst="rect">
            <a:avLst/>
          </a:prstGeom>
          <a:noFill/>
        </p:spPr>
        <p:txBody>
          <a:bodyPr wrap="none" rtlCol="0">
            <a:spAutoFit/>
          </a:bodyPr>
          <a:lstStyle/>
          <a:p>
            <a:pPr algn="ctr"/>
            <a:r>
              <a:rPr lang="en-US" b="1" dirty="0">
                <a:solidFill>
                  <a:srgbClr val="FFC000"/>
                </a:solidFill>
              </a:rPr>
              <a:t>ISO - Utility Interface</a:t>
            </a:r>
          </a:p>
          <a:p>
            <a:pPr algn="ctr"/>
            <a:r>
              <a:rPr lang="en-US" b="1" dirty="0">
                <a:solidFill>
                  <a:srgbClr val="FFC000"/>
                </a:solidFill>
              </a:rPr>
              <a:t>$150M + $30M/yr</a:t>
            </a:r>
          </a:p>
        </p:txBody>
      </p:sp>
      <p:sp>
        <p:nvSpPr>
          <p:cNvPr id="58" name="TextBox 57">
            <a:extLst>
              <a:ext uri="{FF2B5EF4-FFF2-40B4-BE49-F238E27FC236}">
                <a16:creationId xmlns:a16="http://schemas.microsoft.com/office/drawing/2014/main" id="{E2C8FE86-C601-6BE4-80F8-657D1008DA08}"/>
              </a:ext>
            </a:extLst>
          </p:cNvPr>
          <p:cNvSpPr txBox="1"/>
          <p:nvPr/>
        </p:nvSpPr>
        <p:spPr>
          <a:xfrm>
            <a:off x="2598290" y="609769"/>
            <a:ext cx="2861296" cy="646331"/>
          </a:xfrm>
          <a:prstGeom prst="rect">
            <a:avLst/>
          </a:prstGeom>
          <a:noFill/>
        </p:spPr>
        <p:txBody>
          <a:bodyPr wrap="none" rtlCol="0">
            <a:spAutoFit/>
          </a:bodyPr>
          <a:lstStyle/>
          <a:p>
            <a:pPr algn="ctr"/>
            <a:r>
              <a:rPr lang="en-US" b="1" dirty="0">
                <a:solidFill>
                  <a:srgbClr val="00B0F0"/>
                </a:solidFill>
              </a:rPr>
              <a:t>ISO - Aggregator Interface</a:t>
            </a:r>
          </a:p>
          <a:p>
            <a:pPr algn="ctr"/>
            <a:r>
              <a:rPr lang="en-US" b="1" dirty="0">
                <a:solidFill>
                  <a:srgbClr val="00B0F0"/>
                </a:solidFill>
              </a:rPr>
              <a:t>$25M+$5M/yr</a:t>
            </a:r>
          </a:p>
        </p:txBody>
      </p:sp>
      <p:sp>
        <p:nvSpPr>
          <p:cNvPr id="59" name="TextBox 58">
            <a:extLst>
              <a:ext uri="{FF2B5EF4-FFF2-40B4-BE49-F238E27FC236}">
                <a16:creationId xmlns:a16="http://schemas.microsoft.com/office/drawing/2014/main" id="{17BA4D01-687C-A314-10AC-AB7300A4D8A8}"/>
              </a:ext>
            </a:extLst>
          </p:cNvPr>
          <p:cNvSpPr txBox="1"/>
          <p:nvPr/>
        </p:nvSpPr>
        <p:spPr>
          <a:xfrm>
            <a:off x="5415272" y="628441"/>
            <a:ext cx="1949893" cy="1200329"/>
          </a:xfrm>
          <a:prstGeom prst="rect">
            <a:avLst/>
          </a:prstGeom>
          <a:noFill/>
        </p:spPr>
        <p:txBody>
          <a:bodyPr wrap="none" rtlCol="0">
            <a:spAutoFit/>
          </a:bodyPr>
          <a:lstStyle/>
          <a:p>
            <a:pPr algn="ctr"/>
            <a:r>
              <a:rPr lang="en-US" b="1" dirty="0">
                <a:solidFill>
                  <a:srgbClr val="7030A0"/>
                </a:solidFill>
              </a:rPr>
              <a:t>Aggregator – </a:t>
            </a:r>
          </a:p>
          <a:p>
            <a:pPr algn="ctr"/>
            <a:r>
              <a:rPr lang="en-US" b="1" dirty="0">
                <a:solidFill>
                  <a:srgbClr val="7030A0"/>
                </a:solidFill>
              </a:rPr>
              <a:t>Utility Interface</a:t>
            </a:r>
          </a:p>
          <a:p>
            <a:pPr algn="ctr"/>
            <a:r>
              <a:rPr lang="en-US" b="1" dirty="0">
                <a:solidFill>
                  <a:srgbClr val="7030A0"/>
                </a:solidFill>
              </a:rPr>
              <a:t>$3.75B + 750M/yr</a:t>
            </a:r>
          </a:p>
          <a:p>
            <a:pPr algn="ctr"/>
            <a:endParaRPr lang="en-US" b="1" dirty="0">
              <a:solidFill>
                <a:srgbClr val="7030A0"/>
              </a:solidFill>
            </a:endParaRPr>
          </a:p>
        </p:txBody>
      </p:sp>
      <p:sp>
        <p:nvSpPr>
          <p:cNvPr id="13" name="TextBox 12">
            <a:extLst>
              <a:ext uri="{FF2B5EF4-FFF2-40B4-BE49-F238E27FC236}">
                <a16:creationId xmlns:a16="http://schemas.microsoft.com/office/drawing/2014/main" id="{B32A7324-5A77-F5A4-9199-31EB6D6D54A3}"/>
              </a:ext>
            </a:extLst>
          </p:cNvPr>
          <p:cNvSpPr txBox="1"/>
          <p:nvPr/>
        </p:nvSpPr>
        <p:spPr>
          <a:xfrm>
            <a:off x="31262" y="5752528"/>
            <a:ext cx="4088748" cy="923330"/>
          </a:xfrm>
          <a:prstGeom prst="rect">
            <a:avLst/>
          </a:prstGeom>
          <a:noFill/>
        </p:spPr>
        <p:txBody>
          <a:bodyPr wrap="none" rtlCol="0">
            <a:spAutoFit/>
          </a:bodyPr>
          <a:lstStyle/>
          <a:p>
            <a:pPr algn="ctr"/>
            <a:r>
              <a:rPr lang="en-US" b="1" dirty="0"/>
              <a:t>Internal ISO/Utility Systems Interface</a:t>
            </a:r>
          </a:p>
          <a:p>
            <a:pPr algn="ctr"/>
            <a:r>
              <a:rPr lang="en-US" b="1" dirty="0"/>
              <a:t>$5.2B + $1.05B/yr</a:t>
            </a:r>
          </a:p>
          <a:p>
            <a:pPr algn="ctr"/>
            <a:endParaRPr lang="en-US" b="1" dirty="0"/>
          </a:p>
        </p:txBody>
      </p:sp>
      <p:sp>
        <p:nvSpPr>
          <p:cNvPr id="19" name="TextBox 18">
            <a:extLst>
              <a:ext uri="{FF2B5EF4-FFF2-40B4-BE49-F238E27FC236}">
                <a16:creationId xmlns:a16="http://schemas.microsoft.com/office/drawing/2014/main" id="{43B8AD04-2346-A818-FAA4-7DC3DAD6FE0C}"/>
              </a:ext>
            </a:extLst>
          </p:cNvPr>
          <p:cNvSpPr txBox="1"/>
          <p:nvPr/>
        </p:nvSpPr>
        <p:spPr>
          <a:xfrm>
            <a:off x="4173408" y="5752528"/>
            <a:ext cx="3252878" cy="646331"/>
          </a:xfrm>
          <a:prstGeom prst="rect">
            <a:avLst/>
          </a:prstGeom>
          <a:noFill/>
        </p:spPr>
        <p:txBody>
          <a:bodyPr wrap="none" rtlCol="0">
            <a:spAutoFit/>
          </a:bodyPr>
          <a:lstStyle/>
          <a:p>
            <a:pPr algn="ctr"/>
            <a:r>
              <a:rPr lang="en-US" b="1" dirty="0"/>
              <a:t>First cost of building Systems</a:t>
            </a:r>
          </a:p>
          <a:p>
            <a:pPr algn="ctr"/>
            <a:r>
              <a:rPr lang="en-US" b="1" dirty="0"/>
              <a:t>$3B + 750M/yr</a:t>
            </a:r>
          </a:p>
        </p:txBody>
      </p:sp>
      <p:cxnSp>
        <p:nvCxnSpPr>
          <p:cNvPr id="21" name="Straight Connector 20">
            <a:extLst>
              <a:ext uri="{FF2B5EF4-FFF2-40B4-BE49-F238E27FC236}">
                <a16:creationId xmlns:a16="http://schemas.microsoft.com/office/drawing/2014/main" id="{C9CD4370-6712-120F-9A6F-901853201E89}"/>
              </a:ext>
            </a:extLst>
          </p:cNvPr>
          <p:cNvCxnSpPr/>
          <p:nvPr/>
        </p:nvCxnSpPr>
        <p:spPr>
          <a:xfrm>
            <a:off x="7649738" y="666987"/>
            <a:ext cx="0" cy="5728718"/>
          </a:xfrm>
          <a:prstGeom prst="line">
            <a:avLst/>
          </a:prstGeom>
          <a:ln w="15875">
            <a:solidFill>
              <a:schemeClr val="bg1">
                <a:lumMod val="65000"/>
              </a:schemeClr>
            </a:solidFill>
            <a:prstDash val="dash"/>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9017C999-E640-18A3-0B2A-B1B8D549D5F4}"/>
              </a:ext>
            </a:extLst>
          </p:cNvPr>
          <p:cNvSpPr txBox="1"/>
          <p:nvPr/>
        </p:nvSpPr>
        <p:spPr>
          <a:xfrm>
            <a:off x="7886701" y="587467"/>
            <a:ext cx="4109215" cy="5878532"/>
          </a:xfrm>
          <a:prstGeom prst="rect">
            <a:avLst/>
          </a:prstGeom>
          <a:noFill/>
        </p:spPr>
        <p:txBody>
          <a:bodyPr wrap="square" rtlCol="0">
            <a:spAutoFit/>
          </a:bodyPr>
          <a:lstStyle/>
          <a:p>
            <a:pPr algn="ctr"/>
            <a:r>
              <a:rPr lang="en-US" sz="3200" b="1" dirty="0"/>
              <a:t>The Cost of Business as Usual: </a:t>
            </a:r>
          </a:p>
          <a:p>
            <a:pPr algn="ctr"/>
            <a:r>
              <a:rPr lang="en-US" sz="3200" u="sng" dirty="0"/>
              <a:t>$12BN + $2.6BN/yr</a:t>
            </a:r>
            <a:endParaRPr lang="en-US" sz="3200" dirty="0"/>
          </a:p>
          <a:p>
            <a:endParaRPr lang="en-US" dirty="0"/>
          </a:p>
          <a:p>
            <a:pPr marL="514350" indent="-514350">
              <a:spcAft>
                <a:spcPts val="600"/>
              </a:spcAft>
              <a:buFont typeface="Wingdings" panose="05000000000000000000" pitchFamily="2" charset="2"/>
              <a:buChar char="§"/>
            </a:pPr>
            <a:r>
              <a:rPr lang="en-US" sz="1600" dirty="0"/>
              <a:t>Over 3,000 utilities, the RTOs/ISOs and Aggregators will have to independently create and maintain their own systems.  Functionality limited to ‘their scope’.</a:t>
            </a:r>
          </a:p>
          <a:p>
            <a:pPr marL="514350" indent="-514350">
              <a:spcAft>
                <a:spcPts val="600"/>
              </a:spcAft>
              <a:buFont typeface="Wingdings" panose="05000000000000000000" pitchFamily="2" charset="2"/>
              <a:buChar char="§"/>
            </a:pPr>
            <a:r>
              <a:rPr lang="en-US" sz="1600" dirty="0"/>
              <a:t>DER Enablement to utility programs and market products inhibited by administrative processes of interface and information exchange</a:t>
            </a:r>
          </a:p>
          <a:p>
            <a:pPr marL="514350" indent="-514350">
              <a:spcAft>
                <a:spcPts val="600"/>
              </a:spcAft>
              <a:buFont typeface="Wingdings" panose="05000000000000000000" pitchFamily="2" charset="2"/>
              <a:buChar char="§"/>
            </a:pPr>
            <a:r>
              <a:rPr lang="en-US" sz="1600" dirty="0"/>
              <a:t>Provides no direction for existing utility system software vendors to improve their systems for DER data use and exchange</a:t>
            </a:r>
          </a:p>
          <a:p>
            <a:pPr marL="514350" indent="-514350">
              <a:spcAft>
                <a:spcPts val="600"/>
              </a:spcAft>
              <a:buFont typeface="Wingdings" panose="05000000000000000000" pitchFamily="2" charset="2"/>
              <a:buChar char="§"/>
            </a:pPr>
            <a:r>
              <a:rPr lang="en-US" sz="1600" dirty="0"/>
              <a:t>Costs are significant and escalating</a:t>
            </a:r>
          </a:p>
          <a:p>
            <a:pPr>
              <a:spcAft>
                <a:spcPts val="600"/>
              </a:spcAft>
            </a:pPr>
            <a:endParaRPr lang="en-US" dirty="0"/>
          </a:p>
        </p:txBody>
      </p:sp>
    </p:spTree>
    <p:extLst>
      <p:ext uri="{BB962C8B-B14F-4D97-AF65-F5344CB8AC3E}">
        <p14:creationId xmlns:p14="http://schemas.microsoft.com/office/powerpoint/2010/main" val="3711437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9B2B06A7-71A9-B642-3BB0-6879A05C4B78}"/>
              </a:ext>
            </a:extLst>
          </p:cNvPr>
          <p:cNvGraphicFramePr/>
          <p:nvPr>
            <p:extLst>
              <p:ext uri="{D42A27DB-BD31-4B8C-83A1-F6EECF244321}">
                <p14:modId xmlns:p14="http://schemas.microsoft.com/office/powerpoint/2010/main" val="3578451693"/>
              </p:ext>
            </p:extLst>
          </p:nvPr>
        </p:nvGraphicFramePr>
        <p:xfrm>
          <a:off x="1424260" y="206711"/>
          <a:ext cx="9280912" cy="5958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0269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45C1EE-9A13-ECCC-F959-86341426971E}"/>
              </a:ext>
            </a:extLst>
          </p:cNvPr>
          <p:cNvSpPr>
            <a:spLocks noGrp="1"/>
          </p:cNvSpPr>
          <p:nvPr>
            <p:ph type="title"/>
          </p:nvPr>
        </p:nvSpPr>
        <p:spPr>
          <a:xfrm>
            <a:off x="838200" y="124773"/>
            <a:ext cx="10515600" cy="1325563"/>
          </a:xfrm>
        </p:spPr>
        <p:txBody>
          <a:bodyPr/>
          <a:lstStyle/>
          <a:p>
            <a:r>
              <a:rPr lang="en-US"/>
              <a:t>What’s in a Registry and Why?</a:t>
            </a:r>
          </a:p>
        </p:txBody>
      </p:sp>
      <p:pic>
        <p:nvPicPr>
          <p:cNvPr id="5" name="Picture 4" descr="A crowd of people&#10;&#10;Description automatically generated with low confidence">
            <a:extLst>
              <a:ext uri="{FF2B5EF4-FFF2-40B4-BE49-F238E27FC236}">
                <a16:creationId xmlns:a16="http://schemas.microsoft.com/office/drawing/2014/main" id="{5B753896-BD3A-2ED2-F60B-33A2055DD14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9803" y="1245430"/>
            <a:ext cx="3952875" cy="1685925"/>
          </a:xfrm>
          <a:prstGeom prst="rect">
            <a:avLst/>
          </a:prstGeom>
        </p:spPr>
      </p:pic>
      <p:graphicFrame>
        <p:nvGraphicFramePr>
          <p:cNvPr id="6" name="Diagram 5">
            <a:extLst>
              <a:ext uri="{FF2B5EF4-FFF2-40B4-BE49-F238E27FC236}">
                <a16:creationId xmlns:a16="http://schemas.microsoft.com/office/drawing/2014/main" id="{41F4E9CE-FB5D-7AF2-7E2F-BD74BCE062EF}"/>
              </a:ext>
            </a:extLst>
          </p:cNvPr>
          <p:cNvGraphicFramePr/>
          <p:nvPr/>
        </p:nvGraphicFramePr>
        <p:xfrm>
          <a:off x="184241" y="3669429"/>
          <a:ext cx="4064000" cy="28475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ight Brace 6">
            <a:extLst>
              <a:ext uri="{FF2B5EF4-FFF2-40B4-BE49-F238E27FC236}">
                <a16:creationId xmlns:a16="http://schemas.microsoft.com/office/drawing/2014/main" id="{384151F3-7DB4-BE44-70B7-AD691F3AB73B}"/>
              </a:ext>
            </a:extLst>
          </p:cNvPr>
          <p:cNvSpPr/>
          <p:nvPr/>
        </p:nvSpPr>
        <p:spPr>
          <a:xfrm>
            <a:off x="4591569" y="1205477"/>
            <a:ext cx="618726" cy="5261907"/>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8" name="TextBox 7">
            <a:extLst>
              <a:ext uri="{FF2B5EF4-FFF2-40B4-BE49-F238E27FC236}">
                <a16:creationId xmlns:a16="http://schemas.microsoft.com/office/drawing/2014/main" id="{81A5BBEA-6B50-3A87-0401-15FEBD852D47}"/>
              </a:ext>
            </a:extLst>
          </p:cNvPr>
          <p:cNvSpPr txBox="1"/>
          <p:nvPr/>
        </p:nvSpPr>
        <p:spPr>
          <a:xfrm>
            <a:off x="5338306" y="2542347"/>
            <a:ext cx="485518" cy="3778060"/>
          </a:xfrm>
          <a:prstGeom prst="rect">
            <a:avLst/>
          </a:prstGeom>
          <a:solidFill>
            <a:srgbClr val="0070C0"/>
          </a:solidFill>
          <a:ln>
            <a:solidFill>
              <a:schemeClr val="accent5">
                <a:lumMod val="60000"/>
                <a:lumOff val="40000"/>
              </a:schemeClr>
            </a:solidFill>
          </a:ln>
        </p:spPr>
        <p:txBody>
          <a:bodyPr vert="wordArt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a:ea typeface="+mn-ea"/>
                <a:cs typeface="+mn-cs"/>
              </a:rPr>
              <a:t>REQUIREMENTS</a:t>
            </a:r>
          </a:p>
        </p:txBody>
      </p:sp>
      <p:sp>
        <p:nvSpPr>
          <p:cNvPr id="9" name="TextBox 8">
            <a:extLst>
              <a:ext uri="{FF2B5EF4-FFF2-40B4-BE49-F238E27FC236}">
                <a16:creationId xmlns:a16="http://schemas.microsoft.com/office/drawing/2014/main" id="{1D8A83E4-482D-7BC6-6017-CF2F404FD8B2}"/>
              </a:ext>
            </a:extLst>
          </p:cNvPr>
          <p:cNvSpPr txBox="1"/>
          <p:nvPr/>
        </p:nvSpPr>
        <p:spPr>
          <a:xfrm>
            <a:off x="6038884" y="3229332"/>
            <a:ext cx="2584412" cy="2308324"/>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u="none" strike="noStrike" kern="1200" cap="none" spc="0" normalizeH="0" baseline="0" noProof="0">
                <a:ln>
                  <a:noFill/>
                </a:ln>
                <a:effectLst/>
                <a:uLnTx/>
                <a:uFillTx/>
                <a:latin typeface="Calibri" panose="020F0502020204030204" pitchFamily="34" charset="0"/>
                <a:ea typeface="+mn-ea"/>
                <a:cs typeface="+mn-cs"/>
              </a:rPr>
              <a:t>Requirements </a:t>
            </a:r>
            <a:r>
              <a:rPr lang="en-US">
                <a:latin typeface="Calibri" panose="020F0502020204030204" pitchFamily="34" charset="0"/>
              </a:rPr>
              <a:t>pouring</a:t>
            </a:r>
            <a:r>
              <a:rPr kumimoji="0" lang="en-US" sz="1800" u="none" strike="noStrike" kern="1200" cap="none" spc="0" normalizeH="0" baseline="0" noProof="0">
                <a:ln>
                  <a:noFill/>
                </a:ln>
                <a:effectLst/>
                <a:uLnTx/>
                <a:uFillTx/>
                <a:latin typeface="Calibri" panose="020F0502020204030204" pitchFamily="34" charset="0"/>
                <a:ea typeface="+mn-ea"/>
                <a:cs typeface="+mn-cs"/>
              </a:rPr>
              <a:t> in by the dozens/hundreds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u="none" strike="noStrike" kern="1200" cap="none" spc="0" normalizeH="0" baseline="0" noProof="0">
                <a:ln>
                  <a:noFill/>
                </a:ln>
                <a:effectLst/>
                <a:uLnTx/>
                <a:uFillTx/>
                <a:latin typeface="Calibri" panose="020F0502020204030204" pitchFamily="34" charset="0"/>
                <a:ea typeface="+mn-ea"/>
                <a:cs typeface="+mn-cs"/>
              </a:rPr>
              <a:t>Each major group and their subgroups have their own concepts</a:t>
            </a:r>
            <a:endParaRPr lang="en-US" sz="1800" u="none" strike="noStrike" kern="1200" cap="none" spc="0" normalizeH="0" baseline="0" noProof="0">
              <a:ln>
                <a:noFill/>
              </a:ln>
              <a:effectLst/>
              <a:uLnTx/>
              <a:uFillTx/>
              <a:latin typeface="Calibri" panose="020F0502020204030204" pitchFamily="34" charset="0"/>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0" name="TextBox 9">
            <a:extLst>
              <a:ext uri="{FF2B5EF4-FFF2-40B4-BE49-F238E27FC236}">
                <a16:creationId xmlns:a16="http://schemas.microsoft.com/office/drawing/2014/main" id="{C0312372-43E9-50CE-B766-B5D67138621F}"/>
              </a:ext>
            </a:extLst>
          </p:cNvPr>
          <p:cNvSpPr txBox="1"/>
          <p:nvPr/>
        </p:nvSpPr>
        <p:spPr>
          <a:xfrm>
            <a:off x="9181344" y="3340185"/>
            <a:ext cx="2826415" cy="2308324"/>
          </a:xfrm>
          <a:prstGeom prst="rect">
            <a:avLst/>
          </a:prstGeom>
          <a:solidFill>
            <a:srgbClr val="0070C0"/>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a:ea typeface="+mn-ea"/>
                <a:cs typeface="+mn-cs"/>
              </a:rPr>
              <a:t>Pre-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a:ea typeface="+mn-ea"/>
                <a:cs typeface="+mn-cs"/>
              </a:rPr>
              <a:t>Competitive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a:ea typeface="+mn-ea"/>
                <a:cs typeface="+mn-cs"/>
              </a:rPr>
              <a:t>DER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a:ea typeface="+mn-ea"/>
                <a:cs typeface="+mn-cs"/>
              </a:rPr>
              <a:t>Registry</a:t>
            </a:r>
          </a:p>
        </p:txBody>
      </p:sp>
      <p:sp>
        <p:nvSpPr>
          <p:cNvPr id="4" name="Right Brace 3">
            <a:extLst>
              <a:ext uri="{FF2B5EF4-FFF2-40B4-BE49-F238E27FC236}">
                <a16:creationId xmlns:a16="http://schemas.microsoft.com/office/drawing/2014/main" id="{809B4229-5937-9118-8DFA-1ED6D933F342}"/>
              </a:ext>
            </a:extLst>
          </p:cNvPr>
          <p:cNvSpPr/>
          <p:nvPr/>
        </p:nvSpPr>
        <p:spPr>
          <a:xfrm>
            <a:off x="8361728" y="2573680"/>
            <a:ext cx="618726" cy="389662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2" name="TextBox 11">
            <a:extLst>
              <a:ext uri="{FF2B5EF4-FFF2-40B4-BE49-F238E27FC236}">
                <a16:creationId xmlns:a16="http://schemas.microsoft.com/office/drawing/2014/main" id="{793D48FD-FA11-0025-37CD-82C96BCA2E23}"/>
              </a:ext>
            </a:extLst>
          </p:cNvPr>
          <p:cNvSpPr txBox="1"/>
          <p:nvPr/>
        </p:nvSpPr>
        <p:spPr>
          <a:xfrm>
            <a:off x="9308878" y="5711319"/>
            <a:ext cx="2571345" cy="923330"/>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1800" u="none" strike="noStrike" kern="1200" cap="none" spc="0" normalizeH="0" baseline="0" noProof="0">
                <a:ln>
                  <a:noFill/>
                </a:ln>
                <a:solidFill>
                  <a:prstClr val="black"/>
                </a:solidFill>
                <a:effectLst/>
                <a:uLnTx/>
                <a:uFillTx/>
                <a:latin typeface="Calibri" panose="020F0502020204030204" pitchFamily="34" charset="0"/>
                <a:ea typeface="+mn-ea"/>
                <a:cs typeface="+mn-cs"/>
              </a:rPr>
              <a:t>The </a:t>
            </a:r>
            <a:r>
              <a:rPr lang="en-US">
                <a:solidFill>
                  <a:prstClr val="black"/>
                </a:solidFill>
                <a:latin typeface="Calibri" panose="020F0502020204030204" pitchFamily="34" charset="0"/>
              </a:rPr>
              <a:t>Base Data Set required for all stakeholders.  </a:t>
            </a:r>
            <a:endParaRPr kumimoji="0" lang="en-US" sz="180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3" name="TextBox 12">
            <a:extLst>
              <a:ext uri="{FF2B5EF4-FFF2-40B4-BE49-F238E27FC236}">
                <a16:creationId xmlns:a16="http://schemas.microsoft.com/office/drawing/2014/main" id="{269BAC4D-A1C2-6D25-9350-7A0476C008C6}"/>
              </a:ext>
            </a:extLst>
          </p:cNvPr>
          <p:cNvSpPr txBox="1"/>
          <p:nvPr/>
        </p:nvSpPr>
        <p:spPr>
          <a:xfrm>
            <a:off x="5778673" y="1250909"/>
            <a:ext cx="6311590" cy="1200329"/>
          </a:xfrm>
          <a:prstGeom prst="rect">
            <a:avLst/>
          </a:prstGeom>
          <a:noFill/>
        </p:spPr>
        <p:txBody>
          <a:bodyPr wrap="square" lIns="91440" tIns="45720" rIns="91440" bIns="45720" anchor="t">
            <a:spAutoFit/>
          </a:bodyPr>
          <a:lstStyle/>
          <a:p>
            <a:pPr>
              <a:defRPr/>
            </a:pPr>
            <a:r>
              <a:rPr kumimoji="0" lang="en-US" sz="1800" u="none" strike="noStrike" kern="1200" cap="none" spc="0" normalizeH="0" baseline="0" noProof="0">
                <a:ln>
                  <a:noFill/>
                </a:ln>
                <a:effectLst/>
                <a:uLnTx/>
                <a:uFillTx/>
                <a:latin typeface="Calibri" panose="020F0502020204030204" pitchFamily="34" charset="0"/>
                <a:ea typeface="+mn-ea"/>
                <a:cs typeface="+mn-cs"/>
              </a:rPr>
              <a:t>Process must be ‘physics based’ not ‘policy based’.</a:t>
            </a:r>
            <a:r>
              <a:rPr lang="en-US">
                <a:latin typeface="Calibri" panose="020F0502020204030204" pitchFamily="34" charset="0"/>
              </a:rPr>
              <a:t> </a:t>
            </a:r>
            <a:r>
              <a:rPr kumimoji="0" lang="en-US" sz="1800" u="none" strike="noStrike" kern="1200" cap="none" spc="0" normalizeH="0" baseline="0" noProof="0">
                <a:ln>
                  <a:noFill/>
                </a:ln>
                <a:effectLst/>
                <a:uLnTx/>
                <a:uFillTx/>
                <a:latin typeface="Calibri" panose="020F0502020204030204" pitchFamily="34" charset="0"/>
                <a:ea typeface="+mn-ea"/>
                <a:cs typeface="+mn-cs"/>
              </a:rPr>
              <a:t> Can’t be hung up by naming conventions, market structures, and corporate structures.</a:t>
            </a:r>
            <a:r>
              <a:rPr lang="en-US">
                <a:latin typeface="Calibri" panose="020F0502020204030204" pitchFamily="34" charset="0"/>
              </a:rPr>
              <a:t> </a:t>
            </a:r>
            <a:r>
              <a:rPr kumimoji="0" lang="en-US" sz="1800" u="none" strike="noStrike" kern="1200" cap="none" spc="0" normalizeH="0" baseline="0" noProof="0">
                <a:ln>
                  <a:noFill/>
                </a:ln>
                <a:effectLst/>
                <a:uLnTx/>
                <a:uFillTx/>
                <a:latin typeface="Calibri" panose="020F0502020204030204" pitchFamily="34" charset="0"/>
                <a:ea typeface="+mn-ea"/>
                <a:cs typeface="+mn-cs"/>
              </a:rPr>
              <a:t> What is the core data required to enable DERs to make it all work?</a:t>
            </a:r>
            <a:endParaRPr lang="en-US">
              <a:latin typeface="Calibri" panose="020F0502020204030204" pitchFamily="34" charset="0"/>
              <a:ea typeface="+mn-ea"/>
              <a:cs typeface="+mn-cs"/>
            </a:endParaRPr>
          </a:p>
        </p:txBody>
      </p:sp>
    </p:spTree>
    <p:extLst>
      <p:ext uri="{BB962C8B-B14F-4D97-AF65-F5344CB8AC3E}">
        <p14:creationId xmlns:p14="http://schemas.microsoft.com/office/powerpoint/2010/main" val="4225279087"/>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3C598B"/>
      </a:dk2>
      <a:lt2>
        <a:srgbClr val="E7E6E6"/>
      </a:lt2>
      <a:accent1>
        <a:srgbClr val="3C598B"/>
      </a:accent1>
      <a:accent2>
        <a:srgbClr val="9347B5"/>
      </a:accent2>
      <a:accent3>
        <a:srgbClr val="C484DE"/>
      </a:accent3>
      <a:accent4>
        <a:srgbClr val="D17C15"/>
      </a:accent4>
      <a:accent5>
        <a:srgbClr val="708DC3"/>
      </a:accent5>
      <a:accent6>
        <a:srgbClr val="648C25"/>
      </a:accent6>
      <a:hlink>
        <a:srgbClr val="2E4B7A"/>
      </a:hlink>
      <a:folHlink>
        <a:srgbClr val="6D3487"/>
      </a:folHlink>
    </a:clrScheme>
    <a:fontScheme name="Freight Sans">
      <a:majorFont>
        <a:latin typeface="New Order"/>
        <a:ea typeface=""/>
        <a:cs typeface=""/>
      </a:majorFont>
      <a:minorFont>
        <a:latin typeface="FreightSans Pro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CAE3C49-CB4F-CD4F-B9ED-235D257C1582}" vid="{C2F9D2D1-8D58-D04E-88E0-1AB2F47B301E}"/>
    </a:ext>
  </a:extLst>
</a:theme>
</file>

<file path=ppt/theme/theme2.xml><?xml version="1.0" encoding="utf-8"?>
<a:theme xmlns:a="http://schemas.openxmlformats.org/drawingml/2006/main" name="Custom Design">
  <a:themeElements>
    <a:clrScheme name="Custom 1">
      <a:dk1>
        <a:srgbClr val="000000"/>
      </a:dk1>
      <a:lt1>
        <a:srgbClr val="FFFFFF"/>
      </a:lt1>
      <a:dk2>
        <a:srgbClr val="3C598B"/>
      </a:dk2>
      <a:lt2>
        <a:srgbClr val="E7E6E6"/>
      </a:lt2>
      <a:accent1>
        <a:srgbClr val="3C598B"/>
      </a:accent1>
      <a:accent2>
        <a:srgbClr val="9347B5"/>
      </a:accent2>
      <a:accent3>
        <a:srgbClr val="C484DE"/>
      </a:accent3>
      <a:accent4>
        <a:srgbClr val="D17C15"/>
      </a:accent4>
      <a:accent5>
        <a:srgbClr val="708DC3"/>
      </a:accent5>
      <a:accent6>
        <a:srgbClr val="648C25"/>
      </a:accent6>
      <a:hlink>
        <a:srgbClr val="2E4B7A"/>
      </a:hlink>
      <a:folHlink>
        <a:srgbClr val="6D3487"/>
      </a:folHlink>
    </a:clrScheme>
    <a:fontScheme name="Freight Sans">
      <a:majorFont>
        <a:latin typeface="New Order"/>
        <a:ea typeface=""/>
        <a:cs typeface=""/>
      </a:majorFont>
      <a:minorFont>
        <a:latin typeface="FreightSans Pro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CAE3C49-CB4F-CD4F-B9ED-235D257C1582}" vid="{39B65F0D-90DC-CE4E-AF48-112FD8012BF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DC5728390DC646827048BB4719D1C8" ma:contentTypeVersion="11" ma:contentTypeDescription="Create a new document." ma:contentTypeScope="" ma:versionID="ec8712bb62d2138dd6fca6f7fec4d374">
  <xsd:schema xmlns:xsd="http://www.w3.org/2001/XMLSchema" xmlns:xs="http://www.w3.org/2001/XMLSchema" xmlns:p="http://schemas.microsoft.com/office/2006/metadata/properties" xmlns:ns2="9fc38aa6-7231-4fd4-b973-550778601d93" xmlns:ns3="5506ef5a-254c-4701-bd4c-7da066dd1880" targetNamespace="http://schemas.microsoft.com/office/2006/metadata/properties" ma:root="true" ma:fieldsID="b9a83280ab92312d97068450aa07ea39" ns2:_="" ns3:_="">
    <xsd:import namespace="9fc38aa6-7231-4fd4-b973-550778601d93"/>
    <xsd:import namespace="5506ef5a-254c-4701-bd4c-7da066dd188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c38aa6-7231-4fd4-b973-550778601d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46ac90e-28ab-40b8-8442-be4e1a75c511"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06ef5a-254c-4701-bd4c-7da066dd188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ba69f36-ee23-4e07-9391-cb499f11b055}" ma:internalName="TaxCatchAll" ma:showField="CatchAllData" ma:web="5506ef5a-254c-4701-bd4c-7da066dd188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506ef5a-254c-4701-bd4c-7da066dd1880" xsi:nil="true"/>
    <lcf76f155ced4ddcb4097134ff3c332f xmlns="9fc38aa6-7231-4fd4-b973-550778601d9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7545B2-2D19-4F4B-BBFC-17FEB76AA2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c38aa6-7231-4fd4-b973-550778601d93"/>
    <ds:schemaRef ds:uri="5506ef5a-254c-4701-bd4c-7da066dd18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22F2BBA-B8E0-44DA-99B7-C3BA53E1BF4F}">
  <ds:schemaRefs>
    <ds:schemaRef ds:uri="499c4f76-5bf3-4c30-a42c-03075dad38b0"/>
    <ds:schemaRef ds:uri="fbf02047-a513-4b43-9d61-74ea80744c2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5506ef5a-254c-4701-bd4c-7da066dd1880"/>
    <ds:schemaRef ds:uri="9fc38aa6-7231-4fd4-b973-550778601d93"/>
  </ds:schemaRefs>
</ds:datastoreItem>
</file>

<file path=customXml/itemProps3.xml><?xml version="1.0" encoding="utf-8"?>
<ds:datastoreItem xmlns:ds="http://schemas.openxmlformats.org/officeDocument/2006/customXml" ds:itemID="{8AD86EE6-F6A9-4156-A664-BD0C997FF2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CUS Template</Template>
  <TotalTime>276</TotalTime>
  <Words>1673</Words>
  <Application>Microsoft Office PowerPoint</Application>
  <PresentationFormat>Widescreen</PresentationFormat>
  <Paragraphs>242</Paragraphs>
  <Slides>17</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Wingdings</vt:lpstr>
      <vt:lpstr>New Order</vt:lpstr>
      <vt:lpstr>Arial</vt:lpstr>
      <vt:lpstr>Calibri</vt:lpstr>
      <vt:lpstr>Office Theme</vt:lpstr>
      <vt:lpstr>Custom Design</vt:lpstr>
      <vt:lpstr>Collaborative Non-Profit DER Registry Briefing</vt:lpstr>
      <vt:lpstr>Why Share Data and Who Makes the Call?</vt:lpstr>
      <vt:lpstr>Collaboration Must Increase</vt:lpstr>
      <vt:lpstr>A step in the right direction – Partial Collaboration with REC Tracking Systems</vt:lpstr>
      <vt:lpstr>Multi-Use Multi-Player</vt:lpstr>
      <vt:lpstr>Multi-Use Multi-Player</vt:lpstr>
      <vt:lpstr>PowerPoint Presentation</vt:lpstr>
      <vt:lpstr>PowerPoint Presentation</vt:lpstr>
      <vt:lpstr>What’s in a Registry and Why?</vt:lpstr>
      <vt:lpstr>Shared Data: Enabling DERs through Collaboration</vt:lpstr>
      <vt:lpstr>Three Key Interfaces of Data Exchange for DER</vt:lpstr>
      <vt:lpstr>The Registry must be built with CIM in mind</vt:lpstr>
      <vt:lpstr>Data Access, Privacy and Consumer Protections</vt:lpstr>
      <vt:lpstr>GIS capability is needed for visualization</vt:lpstr>
      <vt:lpstr>DER Data Collection     and      DER Aggregation Administration</vt:lpstr>
      <vt:lpstr>DER Registry: End to End Solution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 Presentation Slide Template Version 1</dc:title>
  <dc:creator>Chris Hickman</dc:creator>
  <cp:lastModifiedBy>Chris Hickman</cp:lastModifiedBy>
  <cp:revision>4</cp:revision>
  <cp:lastPrinted>2023-07-16T08:35:16Z</cp:lastPrinted>
  <dcterms:created xsi:type="dcterms:W3CDTF">2023-04-29T16:32:11Z</dcterms:created>
  <dcterms:modified xsi:type="dcterms:W3CDTF">2025-06-26T17:57:27Z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0x010100CEDC5728390DC646827048BB4719D1C8</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