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7" r:id="rId6"/>
    <p:sldId id="261" r:id="rId7"/>
    <p:sldId id="259" r:id="rId8"/>
    <p:sldId id="266" r:id="rId9"/>
    <p:sldId id="2004" r:id="rId10"/>
    <p:sldId id="2005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89BD4B-8CFD-4A33-B8F0-2D4078AE1F70}" v="9" dt="2026-01-13T12:36:46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0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Hickman" userId="9ea25eed-4e18-43e0-a389-527db66d78c3" providerId="ADAL" clId="{620E2C84-3CA1-423E-BF46-124F393B6D19}"/>
    <pc:docChg chg="undo custSel addSld delSld modSld sldOrd">
      <pc:chgData name="Chris Hickman" userId="9ea25eed-4e18-43e0-a389-527db66d78c3" providerId="ADAL" clId="{620E2C84-3CA1-423E-BF46-124F393B6D19}" dt="2026-01-13T12:40:21.182" v="1427" actId="20577"/>
      <pc:docMkLst>
        <pc:docMk/>
      </pc:docMkLst>
      <pc:sldChg chg="modSp mod">
        <pc:chgData name="Chris Hickman" userId="9ea25eed-4e18-43e0-a389-527db66d78c3" providerId="ADAL" clId="{620E2C84-3CA1-423E-BF46-124F393B6D19}" dt="2026-01-13T12:29:58.425" v="601" actId="20577"/>
        <pc:sldMkLst>
          <pc:docMk/>
          <pc:sldMk cId="1003602641" sldId="259"/>
        </pc:sldMkLst>
        <pc:spChg chg="mod">
          <ac:chgData name="Chris Hickman" userId="9ea25eed-4e18-43e0-a389-527db66d78c3" providerId="ADAL" clId="{620E2C84-3CA1-423E-BF46-124F393B6D19}" dt="2026-01-13T12:29:58.425" v="601" actId="20577"/>
          <ac:spMkLst>
            <pc:docMk/>
            <pc:sldMk cId="1003602641" sldId="259"/>
            <ac:spMk id="12" creationId="{6A455B1B-1950-2E56-02D7-2960682B8A77}"/>
          </ac:spMkLst>
        </pc:spChg>
      </pc:sldChg>
      <pc:sldChg chg="del">
        <pc:chgData name="Chris Hickman" userId="9ea25eed-4e18-43e0-a389-527db66d78c3" providerId="ADAL" clId="{620E2C84-3CA1-423E-BF46-124F393B6D19}" dt="2026-01-13T12:22:28.481" v="0" actId="47"/>
        <pc:sldMkLst>
          <pc:docMk/>
          <pc:sldMk cId="283762664" sldId="262"/>
        </pc:sldMkLst>
      </pc:sldChg>
      <pc:sldChg chg="modSp mod">
        <pc:chgData name="Chris Hickman" userId="9ea25eed-4e18-43e0-a389-527db66d78c3" providerId="ADAL" clId="{620E2C84-3CA1-423E-BF46-124F393B6D19}" dt="2026-01-13T12:23:55.573" v="75"/>
        <pc:sldMkLst>
          <pc:docMk/>
          <pc:sldMk cId="2414399181" sldId="263"/>
        </pc:sldMkLst>
        <pc:graphicFrameChg chg="mod modGraphic">
          <ac:chgData name="Chris Hickman" userId="9ea25eed-4e18-43e0-a389-527db66d78c3" providerId="ADAL" clId="{620E2C84-3CA1-423E-BF46-124F393B6D19}" dt="2026-01-13T12:23:55.573" v="75"/>
          <ac:graphicFrameMkLst>
            <pc:docMk/>
            <pc:sldMk cId="2414399181" sldId="263"/>
            <ac:graphicFrameMk id="4" creationId="{A50039E0-98DC-7C7D-6D20-261444633710}"/>
          </ac:graphicFrameMkLst>
        </pc:graphicFrameChg>
      </pc:sldChg>
      <pc:sldChg chg="modSp mod ord">
        <pc:chgData name="Chris Hickman" userId="9ea25eed-4e18-43e0-a389-527db66d78c3" providerId="ADAL" clId="{620E2C84-3CA1-423E-BF46-124F393B6D19}" dt="2026-01-13T12:32:31.241" v="605"/>
        <pc:sldMkLst>
          <pc:docMk/>
          <pc:sldMk cId="3214544752" sldId="264"/>
        </pc:sldMkLst>
        <pc:spChg chg="mod">
          <ac:chgData name="Chris Hickman" userId="9ea25eed-4e18-43e0-a389-527db66d78c3" providerId="ADAL" clId="{620E2C84-3CA1-423E-BF46-124F393B6D19}" dt="2026-01-13T12:22:52.389" v="31" actId="20577"/>
          <ac:spMkLst>
            <pc:docMk/>
            <pc:sldMk cId="3214544752" sldId="264"/>
            <ac:spMk id="3" creationId="{6DEAFDA7-F712-E65E-F87C-913331F41E73}"/>
          </ac:spMkLst>
        </pc:spChg>
      </pc:sldChg>
      <pc:sldChg chg="modSp new mod">
        <pc:chgData name="Chris Hickman" userId="9ea25eed-4e18-43e0-a389-527db66d78c3" providerId="ADAL" clId="{620E2C84-3CA1-423E-BF46-124F393B6D19}" dt="2026-01-13T12:40:21.182" v="1427" actId="20577"/>
        <pc:sldMkLst>
          <pc:docMk/>
          <pc:sldMk cId="323881877" sldId="265"/>
        </pc:sldMkLst>
        <pc:spChg chg="mod">
          <ac:chgData name="Chris Hickman" userId="9ea25eed-4e18-43e0-a389-527db66d78c3" providerId="ADAL" clId="{620E2C84-3CA1-423E-BF46-124F393B6D19}" dt="2026-01-13T12:26:48.851" v="310" actId="20577"/>
          <ac:spMkLst>
            <pc:docMk/>
            <pc:sldMk cId="323881877" sldId="265"/>
            <ac:spMk id="2" creationId="{22472C35-AD74-1A1D-9EC7-7D168B1FA704}"/>
          </ac:spMkLst>
        </pc:spChg>
        <pc:spChg chg="mod">
          <ac:chgData name="Chris Hickman" userId="9ea25eed-4e18-43e0-a389-527db66d78c3" providerId="ADAL" clId="{620E2C84-3CA1-423E-BF46-124F393B6D19}" dt="2026-01-13T12:40:21.182" v="1427" actId="20577"/>
          <ac:spMkLst>
            <pc:docMk/>
            <pc:sldMk cId="323881877" sldId="265"/>
            <ac:spMk id="3" creationId="{AC943ADE-A525-7E8D-C262-50870793D78C}"/>
          </ac:spMkLst>
        </pc:spChg>
      </pc:sldChg>
      <pc:sldChg chg="del">
        <pc:chgData name="Chris Hickman" userId="9ea25eed-4e18-43e0-a389-527db66d78c3" providerId="ADAL" clId="{620E2C84-3CA1-423E-BF46-124F393B6D19}" dt="2026-01-13T12:24:08.186" v="77" actId="47"/>
        <pc:sldMkLst>
          <pc:docMk/>
          <pc:sldMk cId="3673863698" sldId="265"/>
        </pc:sldMkLst>
      </pc:sldChg>
      <pc:sldChg chg="del">
        <pc:chgData name="Chris Hickman" userId="9ea25eed-4e18-43e0-a389-527db66d78c3" providerId="ADAL" clId="{620E2C84-3CA1-423E-BF46-124F393B6D19}" dt="2026-01-13T12:24:02.823" v="76" actId="47"/>
        <pc:sldMkLst>
          <pc:docMk/>
          <pc:sldMk cId="513444766" sldId="266"/>
        </pc:sldMkLst>
      </pc:sldChg>
      <pc:sldChg chg="add">
        <pc:chgData name="Chris Hickman" userId="9ea25eed-4e18-43e0-a389-527db66d78c3" providerId="ADAL" clId="{620E2C84-3CA1-423E-BF46-124F393B6D19}" dt="2026-01-13T12:31:14.623" v="602"/>
        <pc:sldMkLst>
          <pc:docMk/>
          <pc:sldMk cId="3711437699" sldId="266"/>
        </pc:sldMkLst>
      </pc:sldChg>
      <pc:sldChg chg="modSp add mod">
        <pc:chgData name="Chris Hickman" userId="9ea25eed-4e18-43e0-a389-527db66d78c3" providerId="ADAL" clId="{620E2C84-3CA1-423E-BF46-124F393B6D19}" dt="2026-01-13T12:34:17.055" v="610" actId="255"/>
        <pc:sldMkLst>
          <pc:docMk/>
          <pc:sldMk cId="3721151887" sldId="2004"/>
        </pc:sldMkLst>
        <pc:spChg chg="mod">
          <ac:chgData name="Chris Hickman" userId="9ea25eed-4e18-43e0-a389-527db66d78c3" providerId="ADAL" clId="{620E2C84-3CA1-423E-BF46-124F393B6D19}" dt="2026-01-13T12:34:17.055" v="610" actId="255"/>
          <ac:spMkLst>
            <pc:docMk/>
            <pc:sldMk cId="3721151887" sldId="2004"/>
            <ac:spMk id="4" creationId="{02DF92F3-25F5-4FE0-BBEF-E880993615DA}"/>
          </ac:spMkLst>
        </pc:spChg>
        <pc:graphicFrameChg chg="mod modGraphic">
          <ac:chgData name="Chris Hickman" userId="9ea25eed-4e18-43e0-a389-527db66d78c3" providerId="ADAL" clId="{620E2C84-3CA1-423E-BF46-124F393B6D19}" dt="2026-01-13T12:33:53.274" v="609" actId="255"/>
          <ac:graphicFrameMkLst>
            <pc:docMk/>
            <pc:sldMk cId="3721151887" sldId="2004"/>
            <ac:graphicFrameMk id="3" creationId="{9C8B2A65-0074-5CF3-E30E-6BFF6F1A9BD3}"/>
          </ac:graphicFrameMkLst>
        </pc:graphicFrameChg>
      </pc:sldChg>
      <pc:sldChg chg="modSp new mod">
        <pc:chgData name="Chris Hickman" userId="9ea25eed-4e18-43e0-a389-527db66d78c3" providerId="ADAL" clId="{620E2C84-3CA1-423E-BF46-124F393B6D19}" dt="2026-01-13T12:37:08.331" v="1014" actId="20577"/>
        <pc:sldMkLst>
          <pc:docMk/>
          <pc:sldMk cId="1496469406" sldId="2005"/>
        </pc:sldMkLst>
        <pc:spChg chg="mod">
          <ac:chgData name="Chris Hickman" userId="9ea25eed-4e18-43e0-a389-527db66d78c3" providerId="ADAL" clId="{620E2C84-3CA1-423E-BF46-124F393B6D19}" dt="2026-01-13T12:34:49.230" v="644" actId="20577"/>
          <ac:spMkLst>
            <pc:docMk/>
            <pc:sldMk cId="1496469406" sldId="2005"/>
            <ac:spMk id="2" creationId="{1B905265-7C1B-ABB7-4F1E-7F823D34DDC4}"/>
          </ac:spMkLst>
        </pc:spChg>
        <pc:spChg chg="mod">
          <ac:chgData name="Chris Hickman" userId="9ea25eed-4e18-43e0-a389-527db66d78c3" providerId="ADAL" clId="{620E2C84-3CA1-423E-BF46-124F393B6D19}" dt="2026-01-13T12:37:08.331" v="1014" actId="20577"/>
          <ac:spMkLst>
            <pc:docMk/>
            <pc:sldMk cId="1496469406" sldId="2005"/>
            <ac:spMk id="3" creationId="{E147FFCA-88EB-F927-F08B-D21564547A2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07B79C-0603-43A8-AA2C-DE774B17C107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1C732F-85DE-4DDB-9BD2-9593012A09A0}">
      <dgm:prSet phldrT="[Text]" custT="1"/>
      <dgm:spPr/>
      <dgm:t>
        <a:bodyPr/>
        <a:lstStyle/>
        <a:p>
          <a:r>
            <a:rPr lang="en-US" sz="4000" b="1"/>
            <a:t>DER DATA</a:t>
          </a:r>
        </a:p>
      </dgm:t>
    </dgm:pt>
    <dgm:pt modelId="{70CA9394-9370-4D91-9B22-69D8ADC443F3}" type="parTrans" cxnId="{16848CF0-4102-4996-99BF-C145919FE509}">
      <dgm:prSet/>
      <dgm:spPr/>
      <dgm:t>
        <a:bodyPr/>
        <a:lstStyle/>
        <a:p>
          <a:endParaRPr lang="en-US" sz="3200" b="1"/>
        </a:p>
      </dgm:t>
    </dgm:pt>
    <dgm:pt modelId="{70E5DECA-B33F-4CB9-9AB5-CE89E59D8D0B}" type="sibTrans" cxnId="{16848CF0-4102-4996-99BF-C145919FE509}">
      <dgm:prSet/>
      <dgm:spPr/>
      <dgm:t>
        <a:bodyPr/>
        <a:lstStyle/>
        <a:p>
          <a:endParaRPr lang="en-US" sz="3200" b="1"/>
        </a:p>
      </dgm:t>
    </dgm:pt>
    <dgm:pt modelId="{15BDF081-FAD6-4F54-973D-A440E5986AE3}">
      <dgm:prSet phldrT="[Text]" custT="1"/>
      <dgm:spPr/>
      <dgm:t>
        <a:bodyPr/>
        <a:lstStyle/>
        <a:p>
          <a:r>
            <a:rPr lang="en-US" sz="1200" b="1" dirty="0"/>
            <a:t>Permitting</a:t>
          </a:r>
        </a:p>
      </dgm:t>
    </dgm:pt>
    <dgm:pt modelId="{9D9E17A1-8418-43BD-98B0-182BB2C80EC7}" type="parTrans" cxnId="{E0B47EB3-C78D-41AE-9C6F-C56116C7A2DE}">
      <dgm:prSet custT="1"/>
      <dgm:spPr/>
      <dgm:t>
        <a:bodyPr/>
        <a:lstStyle/>
        <a:p>
          <a:endParaRPr lang="en-US" sz="900" b="1"/>
        </a:p>
      </dgm:t>
    </dgm:pt>
    <dgm:pt modelId="{4469C16F-DB74-4921-A7EA-8E1F7750754A}" type="sibTrans" cxnId="{E0B47EB3-C78D-41AE-9C6F-C56116C7A2DE}">
      <dgm:prSet/>
      <dgm:spPr/>
      <dgm:t>
        <a:bodyPr/>
        <a:lstStyle/>
        <a:p>
          <a:endParaRPr lang="en-US" sz="3200" b="1"/>
        </a:p>
      </dgm:t>
    </dgm:pt>
    <dgm:pt modelId="{E16B3E6D-450D-4CFA-8582-5A9AD4982360}">
      <dgm:prSet phldrT="[Text]" custT="1"/>
      <dgm:spPr/>
      <dgm:t>
        <a:bodyPr/>
        <a:lstStyle/>
        <a:p>
          <a:r>
            <a:rPr lang="en-US" sz="1200" b="1" dirty="0"/>
            <a:t>Interconnection Agreement</a:t>
          </a:r>
        </a:p>
      </dgm:t>
    </dgm:pt>
    <dgm:pt modelId="{843C493F-CC81-40E2-9813-A9AC82860E06}" type="parTrans" cxnId="{571B6054-4C9D-4317-9987-5813263EE7D8}">
      <dgm:prSet custT="1"/>
      <dgm:spPr/>
      <dgm:t>
        <a:bodyPr/>
        <a:lstStyle/>
        <a:p>
          <a:endParaRPr lang="en-US" sz="900" b="1"/>
        </a:p>
      </dgm:t>
    </dgm:pt>
    <dgm:pt modelId="{AC5B75CD-9B4D-4215-8A2A-B2969AA2302A}" type="sibTrans" cxnId="{571B6054-4C9D-4317-9987-5813263EE7D8}">
      <dgm:prSet/>
      <dgm:spPr/>
      <dgm:t>
        <a:bodyPr/>
        <a:lstStyle/>
        <a:p>
          <a:endParaRPr lang="en-US" sz="3200" b="1"/>
        </a:p>
      </dgm:t>
    </dgm:pt>
    <dgm:pt modelId="{F1D0E5BC-1150-402B-9989-E1E98D26DB07}">
      <dgm:prSet phldrT="[Text]" custT="1"/>
      <dgm:spPr/>
      <dgm:t>
        <a:bodyPr/>
        <a:lstStyle/>
        <a:p>
          <a:r>
            <a:rPr lang="en-US" sz="1200" b="1"/>
            <a:t>Aggregation Creation and Management</a:t>
          </a:r>
        </a:p>
      </dgm:t>
    </dgm:pt>
    <dgm:pt modelId="{569C6AF5-C129-41FB-964E-4EE8B4497A8F}" type="parTrans" cxnId="{E85DC412-E3FF-44FC-AB55-CE383E3106DA}">
      <dgm:prSet custT="1"/>
      <dgm:spPr/>
      <dgm:t>
        <a:bodyPr/>
        <a:lstStyle/>
        <a:p>
          <a:endParaRPr lang="en-US" sz="900" b="1"/>
        </a:p>
      </dgm:t>
    </dgm:pt>
    <dgm:pt modelId="{AF42AD31-DB28-4030-8024-508B5228B3CF}" type="sibTrans" cxnId="{E85DC412-E3FF-44FC-AB55-CE383E3106DA}">
      <dgm:prSet/>
      <dgm:spPr/>
      <dgm:t>
        <a:bodyPr/>
        <a:lstStyle/>
        <a:p>
          <a:endParaRPr lang="en-US" sz="3200" b="1"/>
        </a:p>
      </dgm:t>
    </dgm:pt>
    <dgm:pt modelId="{3F8FEFD7-B648-4796-A69F-E2968E92BA0D}">
      <dgm:prSet phldrT="[Text]" custT="1"/>
      <dgm:spPr/>
      <dgm:t>
        <a:bodyPr/>
        <a:lstStyle/>
        <a:p>
          <a:r>
            <a:rPr lang="en-US" sz="1200" b="1"/>
            <a:t>Aggregation Registration &amp; Approval into a retail/market program</a:t>
          </a:r>
        </a:p>
      </dgm:t>
    </dgm:pt>
    <dgm:pt modelId="{7072FB88-B525-4215-8206-227E3198B433}" type="parTrans" cxnId="{7E635E7D-229C-4D9B-BB89-A645A641FB72}">
      <dgm:prSet custT="1"/>
      <dgm:spPr/>
      <dgm:t>
        <a:bodyPr/>
        <a:lstStyle/>
        <a:p>
          <a:endParaRPr lang="en-US" sz="900" b="1"/>
        </a:p>
      </dgm:t>
    </dgm:pt>
    <dgm:pt modelId="{D318B679-80CB-4B12-ACBF-A1127C0E5D74}" type="sibTrans" cxnId="{7E635E7D-229C-4D9B-BB89-A645A641FB72}">
      <dgm:prSet/>
      <dgm:spPr/>
      <dgm:t>
        <a:bodyPr/>
        <a:lstStyle/>
        <a:p>
          <a:endParaRPr lang="en-US" sz="3200" b="1"/>
        </a:p>
      </dgm:t>
    </dgm:pt>
    <dgm:pt modelId="{0110CB84-9EF1-459B-BA76-A908FA089262}">
      <dgm:prSet phldrT="[Text]" custT="1"/>
      <dgm:spPr/>
      <dgm:t>
        <a:bodyPr/>
        <a:lstStyle/>
        <a:p>
          <a:r>
            <a:rPr lang="en-US" sz="1200" b="1"/>
            <a:t>Reporting</a:t>
          </a:r>
        </a:p>
      </dgm:t>
    </dgm:pt>
    <dgm:pt modelId="{BF3CFA82-7169-4781-8127-A0EFA1AF8E21}" type="parTrans" cxnId="{59AC1EEA-0BE8-4D9C-959D-CF7296166B28}">
      <dgm:prSet custT="1"/>
      <dgm:spPr/>
      <dgm:t>
        <a:bodyPr/>
        <a:lstStyle/>
        <a:p>
          <a:endParaRPr lang="en-US" sz="900" b="1"/>
        </a:p>
      </dgm:t>
    </dgm:pt>
    <dgm:pt modelId="{1C6E82B0-5E27-452D-AB7F-ADEBA4230608}" type="sibTrans" cxnId="{59AC1EEA-0BE8-4D9C-959D-CF7296166B28}">
      <dgm:prSet/>
      <dgm:spPr/>
      <dgm:t>
        <a:bodyPr/>
        <a:lstStyle/>
        <a:p>
          <a:endParaRPr lang="en-US" sz="3200" b="1"/>
        </a:p>
      </dgm:t>
    </dgm:pt>
    <dgm:pt modelId="{6315E466-0A60-4C00-9103-39B9867F7870}">
      <dgm:prSet phldrT="[Text]" custT="1"/>
      <dgm:spPr/>
      <dgm:t>
        <a:bodyPr/>
        <a:lstStyle/>
        <a:p>
          <a:r>
            <a:rPr lang="en-US" sz="1200" b="1" dirty="0"/>
            <a:t>Change </a:t>
          </a:r>
          <a:r>
            <a:rPr lang="en-US" sz="1200" b="1" dirty="0" err="1"/>
            <a:t>Mgmt</a:t>
          </a:r>
          <a:r>
            <a:rPr lang="en-US" sz="1200" b="1" dirty="0"/>
            <a:t> (Move in &amp; Move out, network </a:t>
          </a:r>
          <a:r>
            <a:rPr lang="en-US" sz="1200" b="1" dirty="0" err="1"/>
            <a:t>reconfig</a:t>
          </a:r>
          <a:r>
            <a:rPr lang="en-US" sz="1200" b="1" dirty="0"/>
            <a:t>, etc.)</a:t>
          </a:r>
        </a:p>
      </dgm:t>
    </dgm:pt>
    <dgm:pt modelId="{470BE31B-886B-45F5-A3D9-42CF79FDAFD8}" type="parTrans" cxnId="{6A4BEAC3-46B9-4ACC-B62B-45AC8C91EE23}">
      <dgm:prSet custT="1"/>
      <dgm:spPr/>
      <dgm:t>
        <a:bodyPr/>
        <a:lstStyle/>
        <a:p>
          <a:endParaRPr lang="en-US" sz="900" b="1"/>
        </a:p>
      </dgm:t>
    </dgm:pt>
    <dgm:pt modelId="{3796FA3D-C082-4F43-913C-B1938FB14DBE}" type="sibTrans" cxnId="{6A4BEAC3-46B9-4ACC-B62B-45AC8C91EE23}">
      <dgm:prSet/>
      <dgm:spPr/>
      <dgm:t>
        <a:bodyPr/>
        <a:lstStyle/>
        <a:p>
          <a:endParaRPr lang="en-US" sz="3200" b="1"/>
        </a:p>
      </dgm:t>
    </dgm:pt>
    <dgm:pt modelId="{A8E9C37F-F042-43B9-B440-401AF1C9253E}">
      <dgm:prSet phldrT="[Text]" custT="1"/>
      <dgm:spPr/>
      <dgm:t>
        <a:bodyPr/>
        <a:lstStyle/>
        <a:p>
          <a:r>
            <a:rPr lang="en-US" sz="1200" b="1"/>
            <a:t>Planning &amp; Modeling Systems (Utility &amp; ISO)</a:t>
          </a:r>
        </a:p>
      </dgm:t>
    </dgm:pt>
    <dgm:pt modelId="{B4466D6D-639C-4B1E-85F8-2EDD42F867FF}" type="parTrans" cxnId="{7945A7DB-C58A-4170-B44D-9A02B91267E8}">
      <dgm:prSet custT="1"/>
      <dgm:spPr/>
      <dgm:t>
        <a:bodyPr/>
        <a:lstStyle/>
        <a:p>
          <a:endParaRPr lang="en-US" sz="900" b="1"/>
        </a:p>
      </dgm:t>
    </dgm:pt>
    <dgm:pt modelId="{1D581EB1-AF56-422A-B50D-3D662F39D2F7}" type="sibTrans" cxnId="{7945A7DB-C58A-4170-B44D-9A02B91267E8}">
      <dgm:prSet/>
      <dgm:spPr/>
      <dgm:t>
        <a:bodyPr/>
        <a:lstStyle/>
        <a:p>
          <a:endParaRPr lang="en-US" sz="3200" b="1"/>
        </a:p>
      </dgm:t>
    </dgm:pt>
    <dgm:pt modelId="{E2521125-341F-462C-AC97-D3715ED8685E}">
      <dgm:prSet phldrT="[Text]" custT="1"/>
      <dgm:spPr/>
      <dgm:t>
        <a:bodyPr/>
        <a:lstStyle/>
        <a:p>
          <a:r>
            <a:rPr lang="en-US" sz="1200" b="1"/>
            <a:t>GIS systems</a:t>
          </a:r>
        </a:p>
      </dgm:t>
    </dgm:pt>
    <dgm:pt modelId="{D5A4BEA6-7409-48F9-9150-BC6CE19CAFA1}" type="parTrans" cxnId="{582986AC-D180-49B7-B572-698088205942}">
      <dgm:prSet custT="1"/>
      <dgm:spPr/>
      <dgm:t>
        <a:bodyPr/>
        <a:lstStyle/>
        <a:p>
          <a:endParaRPr lang="en-US" sz="900" b="1"/>
        </a:p>
      </dgm:t>
    </dgm:pt>
    <dgm:pt modelId="{96B7E70A-0480-48DD-BED8-D8325F5DE0E0}" type="sibTrans" cxnId="{582986AC-D180-49B7-B572-698088205942}">
      <dgm:prSet/>
      <dgm:spPr/>
      <dgm:t>
        <a:bodyPr/>
        <a:lstStyle/>
        <a:p>
          <a:endParaRPr lang="en-US" sz="3200" b="1"/>
        </a:p>
      </dgm:t>
    </dgm:pt>
    <dgm:pt modelId="{A98057CA-056D-4C3C-8426-3CCF84E84476}">
      <dgm:prSet phldrT="[Text]" custT="1"/>
      <dgm:spPr/>
      <dgm:t>
        <a:bodyPr/>
        <a:lstStyle/>
        <a:p>
          <a:r>
            <a:rPr lang="en-US" sz="1200" b="1"/>
            <a:t>EMS System (Operational and Market)</a:t>
          </a:r>
        </a:p>
      </dgm:t>
    </dgm:pt>
    <dgm:pt modelId="{329B591B-2333-47BE-ACAE-77793D8B8101}" type="parTrans" cxnId="{AA5A7EE7-8E5C-47D2-AA08-B92F93E1B6A5}">
      <dgm:prSet custT="1"/>
      <dgm:spPr/>
      <dgm:t>
        <a:bodyPr/>
        <a:lstStyle/>
        <a:p>
          <a:endParaRPr lang="en-US" sz="900" b="1"/>
        </a:p>
      </dgm:t>
    </dgm:pt>
    <dgm:pt modelId="{B4A2EA1D-C112-4738-8307-EEC1A9A98197}" type="sibTrans" cxnId="{AA5A7EE7-8E5C-47D2-AA08-B92F93E1B6A5}">
      <dgm:prSet/>
      <dgm:spPr/>
      <dgm:t>
        <a:bodyPr/>
        <a:lstStyle/>
        <a:p>
          <a:endParaRPr lang="en-US" sz="3200" b="1"/>
        </a:p>
      </dgm:t>
    </dgm:pt>
    <dgm:pt modelId="{412BFCF6-62C8-4B5A-B366-D433DCB10632}">
      <dgm:prSet phldrT="[Text]" custT="1"/>
      <dgm:spPr/>
      <dgm:t>
        <a:bodyPr/>
        <a:lstStyle/>
        <a:p>
          <a:r>
            <a:rPr lang="en-US" sz="1200" b="1"/>
            <a:t>Settlement Systems</a:t>
          </a:r>
        </a:p>
      </dgm:t>
    </dgm:pt>
    <dgm:pt modelId="{1B89E151-EC03-400C-98E3-6E0AE02FED1B}" type="parTrans" cxnId="{9AB24D02-AFBC-48EE-A707-FB29CA36342D}">
      <dgm:prSet custT="1"/>
      <dgm:spPr/>
      <dgm:t>
        <a:bodyPr/>
        <a:lstStyle/>
        <a:p>
          <a:endParaRPr lang="en-US" sz="900" b="1"/>
        </a:p>
      </dgm:t>
    </dgm:pt>
    <dgm:pt modelId="{4E5ACA84-20BE-44F3-972F-5EE888A4B588}" type="sibTrans" cxnId="{9AB24D02-AFBC-48EE-A707-FB29CA36342D}">
      <dgm:prSet/>
      <dgm:spPr/>
      <dgm:t>
        <a:bodyPr/>
        <a:lstStyle/>
        <a:p>
          <a:endParaRPr lang="en-US" sz="3200" b="1"/>
        </a:p>
      </dgm:t>
    </dgm:pt>
    <dgm:pt modelId="{09D3154C-BEB7-414C-8319-55FB13E81E69}" type="pres">
      <dgm:prSet presAssocID="{C107B79C-0603-43A8-AA2C-DE774B17C10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B52EA6C-EB5C-4592-87BB-DE79FCB0A9B1}" type="pres">
      <dgm:prSet presAssocID="{F51C732F-85DE-4DDB-9BD2-9593012A09A0}" presName="centerShape" presStyleLbl="node0" presStyleIdx="0" presStyleCnt="1" custScaleX="155677" custScaleY="140413"/>
      <dgm:spPr/>
    </dgm:pt>
    <dgm:pt modelId="{23669361-9304-4062-92B7-17E4D8AF7AC1}" type="pres">
      <dgm:prSet presAssocID="{9D9E17A1-8418-43BD-98B0-182BB2C80EC7}" presName="Name9" presStyleLbl="parChTrans1D2" presStyleIdx="0" presStyleCnt="10"/>
      <dgm:spPr/>
    </dgm:pt>
    <dgm:pt modelId="{1AA3AFA0-15B8-4899-AB01-490F803F3443}" type="pres">
      <dgm:prSet presAssocID="{9D9E17A1-8418-43BD-98B0-182BB2C80EC7}" presName="connTx" presStyleLbl="parChTrans1D2" presStyleIdx="0" presStyleCnt="10"/>
      <dgm:spPr/>
    </dgm:pt>
    <dgm:pt modelId="{D5D27540-0460-4C03-A0C9-59C2AD8AF3B5}" type="pres">
      <dgm:prSet presAssocID="{15BDF081-FAD6-4F54-973D-A440E5986AE3}" presName="node" presStyleLbl="node1" presStyleIdx="0" presStyleCnt="10" custScaleX="119762" custScaleY="118075">
        <dgm:presLayoutVars>
          <dgm:bulletEnabled val="1"/>
        </dgm:presLayoutVars>
      </dgm:prSet>
      <dgm:spPr/>
    </dgm:pt>
    <dgm:pt modelId="{921ECC8B-B0C2-40A2-B099-43136CDEDF62}" type="pres">
      <dgm:prSet presAssocID="{843C493F-CC81-40E2-9813-A9AC82860E06}" presName="Name9" presStyleLbl="parChTrans1D2" presStyleIdx="1" presStyleCnt="10"/>
      <dgm:spPr/>
    </dgm:pt>
    <dgm:pt modelId="{5CE6D886-3DD3-4CB5-85E2-6420FF364FB2}" type="pres">
      <dgm:prSet presAssocID="{843C493F-CC81-40E2-9813-A9AC82860E06}" presName="connTx" presStyleLbl="parChTrans1D2" presStyleIdx="1" presStyleCnt="10"/>
      <dgm:spPr/>
    </dgm:pt>
    <dgm:pt modelId="{20B6492B-F520-4BDB-924F-5CACFA18D22D}" type="pres">
      <dgm:prSet presAssocID="{E16B3E6D-450D-4CFA-8582-5A9AD4982360}" presName="node" presStyleLbl="node1" presStyleIdx="1" presStyleCnt="10" custScaleX="134050" custScaleY="132162">
        <dgm:presLayoutVars>
          <dgm:bulletEnabled val="1"/>
        </dgm:presLayoutVars>
      </dgm:prSet>
      <dgm:spPr/>
    </dgm:pt>
    <dgm:pt modelId="{84214C5C-8315-494E-B4FB-E81533F6AC96}" type="pres">
      <dgm:prSet presAssocID="{B4466D6D-639C-4B1E-85F8-2EDD42F867FF}" presName="Name9" presStyleLbl="parChTrans1D2" presStyleIdx="2" presStyleCnt="10"/>
      <dgm:spPr/>
    </dgm:pt>
    <dgm:pt modelId="{FE2204A4-17C1-43F6-AEC3-E0241EB2242C}" type="pres">
      <dgm:prSet presAssocID="{B4466D6D-639C-4B1E-85F8-2EDD42F867FF}" presName="connTx" presStyleLbl="parChTrans1D2" presStyleIdx="2" presStyleCnt="10"/>
      <dgm:spPr/>
    </dgm:pt>
    <dgm:pt modelId="{8A469027-1FD2-433E-937F-7B40EEB19FDA}" type="pres">
      <dgm:prSet presAssocID="{A8E9C37F-F042-43B9-B440-401AF1C9253E}" presName="node" presStyleLbl="node1" presStyleIdx="2" presStyleCnt="10" custScaleX="119762" custScaleY="118075">
        <dgm:presLayoutVars>
          <dgm:bulletEnabled val="1"/>
        </dgm:presLayoutVars>
      </dgm:prSet>
      <dgm:spPr/>
    </dgm:pt>
    <dgm:pt modelId="{B6F0C9B2-842E-4AB9-A2A1-E224CE239F6C}" type="pres">
      <dgm:prSet presAssocID="{D5A4BEA6-7409-48F9-9150-BC6CE19CAFA1}" presName="Name9" presStyleLbl="parChTrans1D2" presStyleIdx="3" presStyleCnt="10"/>
      <dgm:spPr/>
    </dgm:pt>
    <dgm:pt modelId="{50561921-3F72-4DA3-B0E2-8157A05F4AC3}" type="pres">
      <dgm:prSet presAssocID="{D5A4BEA6-7409-48F9-9150-BC6CE19CAFA1}" presName="connTx" presStyleLbl="parChTrans1D2" presStyleIdx="3" presStyleCnt="10"/>
      <dgm:spPr/>
    </dgm:pt>
    <dgm:pt modelId="{81077CD9-B7B6-48DD-B091-227CD146BAF0}" type="pres">
      <dgm:prSet presAssocID="{E2521125-341F-462C-AC97-D3715ED8685E}" presName="node" presStyleLbl="node1" presStyleIdx="3" presStyleCnt="10" custScaleX="119762" custScaleY="118075">
        <dgm:presLayoutVars>
          <dgm:bulletEnabled val="1"/>
        </dgm:presLayoutVars>
      </dgm:prSet>
      <dgm:spPr/>
    </dgm:pt>
    <dgm:pt modelId="{3A25638C-A5AD-4543-BC1B-26679C46096F}" type="pres">
      <dgm:prSet presAssocID="{569C6AF5-C129-41FB-964E-4EE8B4497A8F}" presName="Name9" presStyleLbl="parChTrans1D2" presStyleIdx="4" presStyleCnt="10"/>
      <dgm:spPr/>
    </dgm:pt>
    <dgm:pt modelId="{56518785-B9CA-4FCC-BEE2-77895483AD48}" type="pres">
      <dgm:prSet presAssocID="{569C6AF5-C129-41FB-964E-4EE8B4497A8F}" presName="connTx" presStyleLbl="parChTrans1D2" presStyleIdx="4" presStyleCnt="10"/>
      <dgm:spPr/>
    </dgm:pt>
    <dgm:pt modelId="{F10963F6-455D-400D-BFF2-A1600A7526E7}" type="pres">
      <dgm:prSet presAssocID="{F1D0E5BC-1150-402B-9989-E1E98D26DB07}" presName="node" presStyleLbl="node1" presStyleIdx="4" presStyleCnt="10" custScaleX="119762" custScaleY="118075">
        <dgm:presLayoutVars>
          <dgm:bulletEnabled val="1"/>
        </dgm:presLayoutVars>
      </dgm:prSet>
      <dgm:spPr/>
    </dgm:pt>
    <dgm:pt modelId="{36436CC0-8767-40D1-96B5-88699B618435}" type="pres">
      <dgm:prSet presAssocID="{7072FB88-B525-4215-8206-227E3198B433}" presName="Name9" presStyleLbl="parChTrans1D2" presStyleIdx="5" presStyleCnt="10"/>
      <dgm:spPr/>
    </dgm:pt>
    <dgm:pt modelId="{8C0F3D15-9CDA-44BC-A70F-B5E6E5DA3B6D}" type="pres">
      <dgm:prSet presAssocID="{7072FB88-B525-4215-8206-227E3198B433}" presName="connTx" presStyleLbl="parChTrans1D2" presStyleIdx="5" presStyleCnt="10"/>
      <dgm:spPr/>
    </dgm:pt>
    <dgm:pt modelId="{58139D21-4AEA-45D7-9F0B-6C950666D636}" type="pres">
      <dgm:prSet presAssocID="{3F8FEFD7-B648-4796-A69F-E2968E92BA0D}" presName="node" presStyleLbl="node1" presStyleIdx="5" presStyleCnt="10" custScaleX="119762" custScaleY="118075" custRadScaleRad="100574" custRadScaleInc="0">
        <dgm:presLayoutVars>
          <dgm:bulletEnabled val="1"/>
        </dgm:presLayoutVars>
      </dgm:prSet>
      <dgm:spPr/>
    </dgm:pt>
    <dgm:pt modelId="{2D65335B-996E-4BA9-A3F5-9221668F750B}" type="pres">
      <dgm:prSet presAssocID="{329B591B-2333-47BE-ACAE-77793D8B8101}" presName="Name9" presStyleLbl="parChTrans1D2" presStyleIdx="6" presStyleCnt="10"/>
      <dgm:spPr/>
    </dgm:pt>
    <dgm:pt modelId="{C5CEB895-93DA-4E33-819F-E668AFDB7B87}" type="pres">
      <dgm:prSet presAssocID="{329B591B-2333-47BE-ACAE-77793D8B8101}" presName="connTx" presStyleLbl="parChTrans1D2" presStyleIdx="6" presStyleCnt="10"/>
      <dgm:spPr/>
    </dgm:pt>
    <dgm:pt modelId="{C5118526-634C-4E4A-837A-0FAE17526E5A}" type="pres">
      <dgm:prSet presAssocID="{A98057CA-056D-4C3C-8426-3CCF84E84476}" presName="node" presStyleLbl="node1" presStyleIdx="6" presStyleCnt="10" custScaleX="119762" custScaleY="118075">
        <dgm:presLayoutVars>
          <dgm:bulletEnabled val="1"/>
        </dgm:presLayoutVars>
      </dgm:prSet>
      <dgm:spPr/>
    </dgm:pt>
    <dgm:pt modelId="{18F72F47-D41E-4774-B3D6-06CEF3FEA36E}" type="pres">
      <dgm:prSet presAssocID="{1B89E151-EC03-400C-98E3-6E0AE02FED1B}" presName="Name9" presStyleLbl="parChTrans1D2" presStyleIdx="7" presStyleCnt="10"/>
      <dgm:spPr/>
    </dgm:pt>
    <dgm:pt modelId="{2634C55E-314F-49DF-91D0-283AFF7CB911}" type="pres">
      <dgm:prSet presAssocID="{1B89E151-EC03-400C-98E3-6E0AE02FED1B}" presName="connTx" presStyleLbl="parChTrans1D2" presStyleIdx="7" presStyleCnt="10"/>
      <dgm:spPr/>
    </dgm:pt>
    <dgm:pt modelId="{E65362DC-AE1A-4D92-8A0F-931F2704277D}" type="pres">
      <dgm:prSet presAssocID="{412BFCF6-62C8-4B5A-B366-D433DCB10632}" presName="node" presStyleLbl="node1" presStyleIdx="7" presStyleCnt="10" custScaleX="119762" custScaleY="118075">
        <dgm:presLayoutVars>
          <dgm:bulletEnabled val="1"/>
        </dgm:presLayoutVars>
      </dgm:prSet>
      <dgm:spPr/>
    </dgm:pt>
    <dgm:pt modelId="{2344B119-7D5F-473E-BFCB-99882A0D7171}" type="pres">
      <dgm:prSet presAssocID="{470BE31B-886B-45F5-A3D9-42CF79FDAFD8}" presName="Name9" presStyleLbl="parChTrans1D2" presStyleIdx="8" presStyleCnt="10"/>
      <dgm:spPr/>
    </dgm:pt>
    <dgm:pt modelId="{5B8AAF9F-E911-49BC-99C1-912F4283B431}" type="pres">
      <dgm:prSet presAssocID="{470BE31B-886B-45F5-A3D9-42CF79FDAFD8}" presName="connTx" presStyleLbl="parChTrans1D2" presStyleIdx="8" presStyleCnt="10"/>
      <dgm:spPr/>
    </dgm:pt>
    <dgm:pt modelId="{835E672B-8133-4F64-8F63-021EAC17F917}" type="pres">
      <dgm:prSet presAssocID="{6315E466-0A60-4C00-9103-39B9867F7870}" presName="node" presStyleLbl="node1" presStyleIdx="8" presStyleCnt="10" custScaleX="119762" custScaleY="118075">
        <dgm:presLayoutVars>
          <dgm:bulletEnabled val="1"/>
        </dgm:presLayoutVars>
      </dgm:prSet>
      <dgm:spPr/>
    </dgm:pt>
    <dgm:pt modelId="{62A4234B-886C-4552-98A5-6B399F543EA2}" type="pres">
      <dgm:prSet presAssocID="{BF3CFA82-7169-4781-8127-A0EFA1AF8E21}" presName="Name9" presStyleLbl="parChTrans1D2" presStyleIdx="9" presStyleCnt="10"/>
      <dgm:spPr/>
    </dgm:pt>
    <dgm:pt modelId="{31EACBEE-509C-4758-B82C-02802325EE43}" type="pres">
      <dgm:prSet presAssocID="{BF3CFA82-7169-4781-8127-A0EFA1AF8E21}" presName="connTx" presStyleLbl="parChTrans1D2" presStyleIdx="9" presStyleCnt="10"/>
      <dgm:spPr/>
    </dgm:pt>
    <dgm:pt modelId="{A238E64F-B043-4B40-86A9-D01151BE1F72}" type="pres">
      <dgm:prSet presAssocID="{0110CB84-9EF1-459B-BA76-A908FA089262}" presName="node" presStyleLbl="node1" presStyleIdx="9" presStyleCnt="10" custScaleX="119762" custScaleY="118075">
        <dgm:presLayoutVars>
          <dgm:bulletEnabled val="1"/>
        </dgm:presLayoutVars>
      </dgm:prSet>
      <dgm:spPr/>
    </dgm:pt>
  </dgm:ptLst>
  <dgm:cxnLst>
    <dgm:cxn modelId="{9AB24D02-AFBC-48EE-A707-FB29CA36342D}" srcId="{F51C732F-85DE-4DDB-9BD2-9593012A09A0}" destId="{412BFCF6-62C8-4B5A-B366-D433DCB10632}" srcOrd="7" destOrd="0" parTransId="{1B89E151-EC03-400C-98E3-6E0AE02FED1B}" sibTransId="{4E5ACA84-20BE-44F3-972F-5EE888A4B588}"/>
    <dgm:cxn modelId="{60CF8404-83FF-4563-8043-6D447949686A}" type="presOf" srcId="{D5A4BEA6-7409-48F9-9150-BC6CE19CAFA1}" destId="{B6F0C9B2-842E-4AB9-A2A1-E224CE239F6C}" srcOrd="0" destOrd="0" presId="urn:microsoft.com/office/officeart/2005/8/layout/radial1"/>
    <dgm:cxn modelId="{5EEA1506-409B-4D16-86A0-79958F1CDA66}" type="presOf" srcId="{9D9E17A1-8418-43BD-98B0-182BB2C80EC7}" destId="{23669361-9304-4062-92B7-17E4D8AF7AC1}" srcOrd="0" destOrd="0" presId="urn:microsoft.com/office/officeart/2005/8/layout/radial1"/>
    <dgm:cxn modelId="{8D1C2908-067D-4E20-9EF4-338A5E4B0B3B}" type="presOf" srcId="{7072FB88-B525-4215-8206-227E3198B433}" destId="{36436CC0-8767-40D1-96B5-88699B618435}" srcOrd="0" destOrd="0" presId="urn:microsoft.com/office/officeart/2005/8/layout/radial1"/>
    <dgm:cxn modelId="{D30BE90B-CE3A-464E-A4E1-9E68F70F3CFC}" type="presOf" srcId="{470BE31B-886B-45F5-A3D9-42CF79FDAFD8}" destId="{5B8AAF9F-E911-49BC-99C1-912F4283B431}" srcOrd="1" destOrd="0" presId="urn:microsoft.com/office/officeart/2005/8/layout/radial1"/>
    <dgm:cxn modelId="{8F13DA0D-2760-47D6-9A6B-D69A4894E805}" type="presOf" srcId="{E16B3E6D-450D-4CFA-8582-5A9AD4982360}" destId="{20B6492B-F520-4BDB-924F-5CACFA18D22D}" srcOrd="0" destOrd="0" presId="urn:microsoft.com/office/officeart/2005/8/layout/radial1"/>
    <dgm:cxn modelId="{9FFEC610-0119-4510-86F4-AD7E69FFE9CB}" type="presOf" srcId="{1B89E151-EC03-400C-98E3-6E0AE02FED1B}" destId="{2634C55E-314F-49DF-91D0-283AFF7CB911}" srcOrd="1" destOrd="0" presId="urn:microsoft.com/office/officeart/2005/8/layout/radial1"/>
    <dgm:cxn modelId="{E85DC412-E3FF-44FC-AB55-CE383E3106DA}" srcId="{F51C732F-85DE-4DDB-9BD2-9593012A09A0}" destId="{F1D0E5BC-1150-402B-9989-E1E98D26DB07}" srcOrd="4" destOrd="0" parTransId="{569C6AF5-C129-41FB-964E-4EE8B4497A8F}" sibTransId="{AF42AD31-DB28-4030-8024-508B5228B3CF}"/>
    <dgm:cxn modelId="{BE8BA015-CF9B-44D9-9835-5E266CC9533E}" type="presOf" srcId="{B4466D6D-639C-4B1E-85F8-2EDD42F867FF}" destId="{84214C5C-8315-494E-B4FB-E81533F6AC96}" srcOrd="0" destOrd="0" presId="urn:microsoft.com/office/officeart/2005/8/layout/radial1"/>
    <dgm:cxn modelId="{42E52B1C-AB13-463A-95E1-33533D589512}" type="presOf" srcId="{569C6AF5-C129-41FB-964E-4EE8B4497A8F}" destId="{3A25638C-A5AD-4543-BC1B-26679C46096F}" srcOrd="0" destOrd="0" presId="urn:microsoft.com/office/officeart/2005/8/layout/radial1"/>
    <dgm:cxn modelId="{41B31727-6583-4C61-9095-6512FE07E6B3}" type="presOf" srcId="{E2521125-341F-462C-AC97-D3715ED8685E}" destId="{81077CD9-B7B6-48DD-B091-227CD146BAF0}" srcOrd="0" destOrd="0" presId="urn:microsoft.com/office/officeart/2005/8/layout/radial1"/>
    <dgm:cxn modelId="{15AD3A2E-9F9B-47E5-BCD9-F2CBDB619EFC}" type="presOf" srcId="{843C493F-CC81-40E2-9813-A9AC82860E06}" destId="{921ECC8B-B0C2-40A2-B099-43136CDEDF62}" srcOrd="0" destOrd="0" presId="urn:microsoft.com/office/officeart/2005/8/layout/radial1"/>
    <dgm:cxn modelId="{E2D18634-226F-402C-92C5-8692F3772E78}" type="presOf" srcId="{470BE31B-886B-45F5-A3D9-42CF79FDAFD8}" destId="{2344B119-7D5F-473E-BFCB-99882A0D7171}" srcOrd="0" destOrd="0" presId="urn:microsoft.com/office/officeart/2005/8/layout/radial1"/>
    <dgm:cxn modelId="{0B2A1438-A4F2-46E3-AD66-1AEFA543D8BA}" type="presOf" srcId="{B4466D6D-639C-4B1E-85F8-2EDD42F867FF}" destId="{FE2204A4-17C1-43F6-AEC3-E0241EB2242C}" srcOrd="1" destOrd="0" presId="urn:microsoft.com/office/officeart/2005/8/layout/radial1"/>
    <dgm:cxn modelId="{54FBE538-4EC3-4B5B-83B9-EB71A22F8B0C}" type="presOf" srcId="{843C493F-CC81-40E2-9813-A9AC82860E06}" destId="{5CE6D886-3DD3-4CB5-85E2-6420FF364FB2}" srcOrd="1" destOrd="0" presId="urn:microsoft.com/office/officeart/2005/8/layout/radial1"/>
    <dgm:cxn modelId="{9E14FD5B-A3D4-4888-A2E1-AF3B3FCBF305}" type="presOf" srcId="{6315E466-0A60-4C00-9103-39B9867F7870}" destId="{835E672B-8133-4F64-8F63-021EAC17F917}" srcOrd="0" destOrd="0" presId="urn:microsoft.com/office/officeart/2005/8/layout/radial1"/>
    <dgm:cxn modelId="{B52B7562-95ED-43A2-A6D9-DF9BB2958D33}" type="presOf" srcId="{F51C732F-85DE-4DDB-9BD2-9593012A09A0}" destId="{1B52EA6C-EB5C-4592-87BB-DE79FCB0A9B1}" srcOrd="0" destOrd="0" presId="urn:microsoft.com/office/officeart/2005/8/layout/radial1"/>
    <dgm:cxn modelId="{7B2CCD45-D4E0-4E25-B201-6922D9E7A2A7}" type="presOf" srcId="{329B591B-2333-47BE-ACAE-77793D8B8101}" destId="{2D65335B-996E-4BA9-A3F5-9221668F750B}" srcOrd="0" destOrd="0" presId="urn:microsoft.com/office/officeart/2005/8/layout/radial1"/>
    <dgm:cxn modelId="{DC07CE4D-3944-4861-93D4-6435BC2A7C99}" type="presOf" srcId="{F1D0E5BC-1150-402B-9989-E1E98D26DB07}" destId="{F10963F6-455D-400D-BFF2-A1600A7526E7}" srcOrd="0" destOrd="0" presId="urn:microsoft.com/office/officeart/2005/8/layout/radial1"/>
    <dgm:cxn modelId="{84F5CA71-5298-4296-A108-100C2FA1BF41}" type="presOf" srcId="{15BDF081-FAD6-4F54-973D-A440E5986AE3}" destId="{D5D27540-0460-4C03-A0C9-59C2AD8AF3B5}" srcOrd="0" destOrd="0" presId="urn:microsoft.com/office/officeart/2005/8/layout/radial1"/>
    <dgm:cxn modelId="{571B6054-4C9D-4317-9987-5813263EE7D8}" srcId="{F51C732F-85DE-4DDB-9BD2-9593012A09A0}" destId="{E16B3E6D-450D-4CFA-8582-5A9AD4982360}" srcOrd="1" destOrd="0" parTransId="{843C493F-CC81-40E2-9813-A9AC82860E06}" sibTransId="{AC5B75CD-9B4D-4215-8A2A-B2969AA2302A}"/>
    <dgm:cxn modelId="{7E635E7D-229C-4D9B-BB89-A645A641FB72}" srcId="{F51C732F-85DE-4DDB-9BD2-9593012A09A0}" destId="{3F8FEFD7-B648-4796-A69F-E2968E92BA0D}" srcOrd="5" destOrd="0" parTransId="{7072FB88-B525-4215-8206-227E3198B433}" sibTransId="{D318B679-80CB-4B12-ACBF-A1127C0E5D74}"/>
    <dgm:cxn modelId="{6A4EEE85-624D-4B51-B9C0-490B870ABBB1}" type="presOf" srcId="{1B89E151-EC03-400C-98E3-6E0AE02FED1B}" destId="{18F72F47-D41E-4774-B3D6-06CEF3FEA36E}" srcOrd="0" destOrd="0" presId="urn:microsoft.com/office/officeart/2005/8/layout/radial1"/>
    <dgm:cxn modelId="{AC9FAC8E-61D2-4DA3-A6F6-E443C076BD53}" type="presOf" srcId="{3F8FEFD7-B648-4796-A69F-E2968E92BA0D}" destId="{58139D21-4AEA-45D7-9F0B-6C950666D636}" srcOrd="0" destOrd="0" presId="urn:microsoft.com/office/officeart/2005/8/layout/radial1"/>
    <dgm:cxn modelId="{001CEE8F-912E-45A3-9774-656962724BF5}" type="presOf" srcId="{0110CB84-9EF1-459B-BA76-A908FA089262}" destId="{A238E64F-B043-4B40-86A9-D01151BE1F72}" srcOrd="0" destOrd="0" presId="urn:microsoft.com/office/officeart/2005/8/layout/radial1"/>
    <dgm:cxn modelId="{97110190-7099-4BFB-8FB0-84DF108D04B5}" type="presOf" srcId="{569C6AF5-C129-41FB-964E-4EE8B4497A8F}" destId="{56518785-B9CA-4FCC-BEE2-77895483AD48}" srcOrd="1" destOrd="0" presId="urn:microsoft.com/office/officeart/2005/8/layout/radial1"/>
    <dgm:cxn modelId="{F5E5F596-55FF-4F6D-918F-89B6DB671835}" type="presOf" srcId="{BF3CFA82-7169-4781-8127-A0EFA1AF8E21}" destId="{31EACBEE-509C-4758-B82C-02802325EE43}" srcOrd="1" destOrd="0" presId="urn:microsoft.com/office/officeart/2005/8/layout/radial1"/>
    <dgm:cxn modelId="{B7F29498-B034-46FD-A3A1-A6DC65D5BA6B}" type="presOf" srcId="{412BFCF6-62C8-4B5A-B366-D433DCB10632}" destId="{E65362DC-AE1A-4D92-8A0F-931F2704277D}" srcOrd="0" destOrd="0" presId="urn:microsoft.com/office/officeart/2005/8/layout/radial1"/>
    <dgm:cxn modelId="{78E16DA5-D361-446C-AE84-04834D818829}" type="presOf" srcId="{D5A4BEA6-7409-48F9-9150-BC6CE19CAFA1}" destId="{50561921-3F72-4DA3-B0E2-8157A05F4AC3}" srcOrd="1" destOrd="0" presId="urn:microsoft.com/office/officeart/2005/8/layout/radial1"/>
    <dgm:cxn modelId="{582986AC-D180-49B7-B572-698088205942}" srcId="{F51C732F-85DE-4DDB-9BD2-9593012A09A0}" destId="{E2521125-341F-462C-AC97-D3715ED8685E}" srcOrd="3" destOrd="0" parTransId="{D5A4BEA6-7409-48F9-9150-BC6CE19CAFA1}" sibTransId="{96B7E70A-0480-48DD-BED8-D8325F5DE0E0}"/>
    <dgm:cxn modelId="{EDB418AD-B9FF-4AD2-82D6-73473A41125A}" type="presOf" srcId="{BF3CFA82-7169-4781-8127-A0EFA1AF8E21}" destId="{62A4234B-886C-4552-98A5-6B399F543EA2}" srcOrd="0" destOrd="0" presId="urn:microsoft.com/office/officeart/2005/8/layout/radial1"/>
    <dgm:cxn modelId="{621070AD-8EC9-499B-9137-99A525CE2FF2}" type="presOf" srcId="{A8E9C37F-F042-43B9-B440-401AF1C9253E}" destId="{8A469027-1FD2-433E-937F-7B40EEB19FDA}" srcOrd="0" destOrd="0" presId="urn:microsoft.com/office/officeart/2005/8/layout/radial1"/>
    <dgm:cxn modelId="{5E2ECFB1-72D8-4FB9-B837-D742104B68B5}" type="presOf" srcId="{A98057CA-056D-4C3C-8426-3CCF84E84476}" destId="{C5118526-634C-4E4A-837A-0FAE17526E5A}" srcOrd="0" destOrd="0" presId="urn:microsoft.com/office/officeart/2005/8/layout/radial1"/>
    <dgm:cxn modelId="{E0B47EB3-C78D-41AE-9C6F-C56116C7A2DE}" srcId="{F51C732F-85DE-4DDB-9BD2-9593012A09A0}" destId="{15BDF081-FAD6-4F54-973D-A440E5986AE3}" srcOrd="0" destOrd="0" parTransId="{9D9E17A1-8418-43BD-98B0-182BB2C80EC7}" sibTransId="{4469C16F-DB74-4921-A7EA-8E1F7750754A}"/>
    <dgm:cxn modelId="{6A4BEAC3-46B9-4ACC-B62B-45AC8C91EE23}" srcId="{F51C732F-85DE-4DDB-9BD2-9593012A09A0}" destId="{6315E466-0A60-4C00-9103-39B9867F7870}" srcOrd="8" destOrd="0" parTransId="{470BE31B-886B-45F5-A3D9-42CF79FDAFD8}" sibTransId="{3796FA3D-C082-4F43-913C-B1938FB14DBE}"/>
    <dgm:cxn modelId="{5322BFC7-CD2B-4FF3-8DE1-059716AD8B45}" type="presOf" srcId="{329B591B-2333-47BE-ACAE-77793D8B8101}" destId="{C5CEB895-93DA-4E33-819F-E668AFDB7B87}" srcOrd="1" destOrd="0" presId="urn:microsoft.com/office/officeart/2005/8/layout/radial1"/>
    <dgm:cxn modelId="{C9B202CB-05FB-4FE5-ABA2-5A31702F5FBD}" type="presOf" srcId="{C107B79C-0603-43A8-AA2C-DE774B17C107}" destId="{09D3154C-BEB7-414C-8319-55FB13E81E69}" srcOrd="0" destOrd="0" presId="urn:microsoft.com/office/officeart/2005/8/layout/radial1"/>
    <dgm:cxn modelId="{7945A7DB-C58A-4170-B44D-9A02B91267E8}" srcId="{F51C732F-85DE-4DDB-9BD2-9593012A09A0}" destId="{A8E9C37F-F042-43B9-B440-401AF1C9253E}" srcOrd="2" destOrd="0" parTransId="{B4466D6D-639C-4B1E-85F8-2EDD42F867FF}" sibTransId="{1D581EB1-AF56-422A-B50D-3D662F39D2F7}"/>
    <dgm:cxn modelId="{DE7F0BE1-E5D4-460D-9128-146BF225B13F}" type="presOf" srcId="{9D9E17A1-8418-43BD-98B0-182BB2C80EC7}" destId="{1AA3AFA0-15B8-4899-AB01-490F803F3443}" srcOrd="1" destOrd="0" presId="urn:microsoft.com/office/officeart/2005/8/layout/radial1"/>
    <dgm:cxn modelId="{AA5A7EE7-8E5C-47D2-AA08-B92F93E1B6A5}" srcId="{F51C732F-85DE-4DDB-9BD2-9593012A09A0}" destId="{A98057CA-056D-4C3C-8426-3CCF84E84476}" srcOrd="6" destOrd="0" parTransId="{329B591B-2333-47BE-ACAE-77793D8B8101}" sibTransId="{B4A2EA1D-C112-4738-8307-EEC1A9A98197}"/>
    <dgm:cxn modelId="{59AC1EEA-0BE8-4D9C-959D-CF7296166B28}" srcId="{F51C732F-85DE-4DDB-9BD2-9593012A09A0}" destId="{0110CB84-9EF1-459B-BA76-A908FA089262}" srcOrd="9" destOrd="0" parTransId="{BF3CFA82-7169-4781-8127-A0EFA1AF8E21}" sibTransId="{1C6E82B0-5E27-452D-AB7F-ADEBA4230608}"/>
    <dgm:cxn modelId="{16848CF0-4102-4996-99BF-C145919FE509}" srcId="{C107B79C-0603-43A8-AA2C-DE774B17C107}" destId="{F51C732F-85DE-4DDB-9BD2-9593012A09A0}" srcOrd="0" destOrd="0" parTransId="{70CA9394-9370-4D91-9B22-69D8ADC443F3}" sibTransId="{70E5DECA-B33F-4CB9-9AB5-CE89E59D8D0B}"/>
    <dgm:cxn modelId="{D4C7B4F7-AD26-4B7F-96DD-2954D26C529B}" type="presOf" srcId="{7072FB88-B525-4215-8206-227E3198B433}" destId="{8C0F3D15-9CDA-44BC-A70F-B5E6E5DA3B6D}" srcOrd="1" destOrd="0" presId="urn:microsoft.com/office/officeart/2005/8/layout/radial1"/>
    <dgm:cxn modelId="{EA5D6CEF-06E3-4342-860E-58116604283B}" type="presParOf" srcId="{09D3154C-BEB7-414C-8319-55FB13E81E69}" destId="{1B52EA6C-EB5C-4592-87BB-DE79FCB0A9B1}" srcOrd="0" destOrd="0" presId="urn:microsoft.com/office/officeart/2005/8/layout/radial1"/>
    <dgm:cxn modelId="{FFFDC99E-0015-4C10-8102-90AD93B04F43}" type="presParOf" srcId="{09D3154C-BEB7-414C-8319-55FB13E81E69}" destId="{23669361-9304-4062-92B7-17E4D8AF7AC1}" srcOrd="1" destOrd="0" presId="urn:microsoft.com/office/officeart/2005/8/layout/radial1"/>
    <dgm:cxn modelId="{036E094D-C244-43CA-94A7-899C84997546}" type="presParOf" srcId="{23669361-9304-4062-92B7-17E4D8AF7AC1}" destId="{1AA3AFA0-15B8-4899-AB01-490F803F3443}" srcOrd="0" destOrd="0" presId="urn:microsoft.com/office/officeart/2005/8/layout/radial1"/>
    <dgm:cxn modelId="{163F8B5A-7E92-4D89-9D7F-2E367473D47A}" type="presParOf" srcId="{09D3154C-BEB7-414C-8319-55FB13E81E69}" destId="{D5D27540-0460-4C03-A0C9-59C2AD8AF3B5}" srcOrd="2" destOrd="0" presId="urn:microsoft.com/office/officeart/2005/8/layout/radial1"/>
    <dgm:cxn modelId="{F06E33AD-57FD-4EFE-B16B-9CDC7C22693E}" type="presParOf" srcId="{09D3154C-BEB7-414C-8319-55FB13E81E69}" destId="{921ECC8B-B0C2-40A2-B099-43136CDEDF62}" srcOrd="3" destOrd="0" presId="urn:microsoft.com/office/officeart/2005/8/layout/radial1"/>
    <dgm:cxn modelId="{2BA6185E-493E-4E20-BD64-5E9DE1E4580F}" type="presParOf" srcId="{921ECC8B-B0C2-40A2-B099-43136CDEDF62}" destId="{5CE6D886-3DD3-4CB5-85E2-6420FF364FB2}" srcOrd="0" destOrd="0" presId="urn:microsoft.com/office/officeart/2005/8/layout/radial1"/>
    <dgm:cxn modelId="{AC36A1DC-C9C4-4A8B-AC00-DC8A1C8CAE6D}" type="presParOf" srcId="{09D3154C-BEB7-414C-8319-55FB13E81E69}" destId="{20B6492B-F520-4BDB-924F-5CACFA18D22D}" srcOrd="4" destOrd="0" presId="urn:microsoft.com/office/officeart/2005/8/layout/radial1"/>
    <dgm:cxn modelId="{EA939490-1B09-4764-B29E-00693525DFB1}" type="presParOf" srcId="{09D3154C-BEB7-414C-8319-55FB13E81E69}" destId="{84214C5C-8315-494E-B4FB-E81533F6AC96}" srcOrd="5" destOrd="0" presId="urn:microsoft.com/office/officeart/2005/8/layout/radial1"/>
    <dgm:cxn modelId="{862F026D-2C22-4559-A492-7961932C79E3}" type="presParOf" srcId="{84214C5C-8315-494E-B4FB-E81533F6AC96}" destId="{FE2204A4-17C1-43F6-AEC3-E0241EB2242C}" srcOrd="0" destOrd="0" presId="urn:microsoft.com/office/officeart/2005/8/layout/radial1"/>
    <dgm:cxn modelId="{6DD042D5-FF2A-4918-BCC7-0F60F208B78F}" type="presParOf" srcId="{09D3154C-BEB7-414C-8319-55FB13E81E69}" destId="{8A469027-1FD2-433E-937F-7B40EEB19FDA}" srcOrd="6" destOrd="0" presId="urn:microsoft.com/office/officeart/2005/8/layout/radial1"/>
    <dgm:cxn modelId="{8734693A-F045-429B-85F7-CE997B5A732B}" type="presParOf" srcId="{09D3154C-BEB7-414C-8319-55FB13E81E69}" destId="{B6F0C9B2-842E-4AB9-A2A1-E224CE239F6C}" srcOrd="7" destOrd="0" presId="urn:microsoft.com/office/officeart/2005/8/layout/radial1"/>
    <dgm:cxn modelId="{E5DB6D92-A94B-4F13-9B10-CC357EFA2414}" type="presParOf" srcId="{B6F0C9B2-842E-4AB9-A2A1-E224CE239F6C}" destId="{50561921-3F72-4DA3-B0E2-8157A05F4AC3}" srcOrd="0" destOrd="0" presId="urn:microsoft.com/office/officeart/2005/8/layout/radial1"/>
    <dgm:cxn modelId="{546BC9E3-BD81-4520-B922-59AB23D85C28}" type="presParOf" srcId="{09D3154C-BEB7-414C-8319-55FB13E81E69}" destId="{81077CD9-B7B6-48DD-B091-227CD146BAF0}" srcOrd="8" destOrd="0" presId="urn:microsoft.com/office/officeart/2005/8/layout/radial1"/>
    <dgm:cxn modelId="{127CD051-AF6E-408F-B8A5-C8BC3953031E}" type="presParOf" srcId="{09D3154C-BEB7-414C-8319-55FB13E81E69}" destId="{3A25638C-A5AD-4543-BC1B-26679C46096F}" srcOrd="9" destOrd="0" presId="urn:microsoft.com/office/officeart/2005/8/layout/radial1"/>
    <dgm:cxn modelId="{63A06D21-400B-43BD-B72F-32F817A81832}" type="presParOf" srcId="{3A25638C-A5AD-4543-BC1B-26679C46096F}" destId="{56518785-B9CA-4FCC-BEE2-77895483AD48}" srcOrd="0" destOrd="0" presId="urn:microsoft.com/office/officeart/2005/8/layout/radial1"/>
    <dgm:cxn modelId="{5266BC0A-08B2-4B40-BE62-AB8576E84A61}" type="presParOf" srcId="{09D3154C-BEB7-414C-8319-55FB13E81E69}" destId="{F10963F6-455D-400D-BFF2-A1600A7526E7}" srcOrd="10" destOrd="0" presId="urn:microsoft.com/office/officeart/2005/8/layout/radial1"/>
    <dgm:cxn modelId="{AAB72136-A358-47AE-A093-6AFE89C9E45D}" type="presParOf" srcId="{09D3154C-BEB7-414C-8319-55FB13E81E69}" destId="{36436CC0-8767-40D1-96B5-88699B618435}" srcOrd="11" destOrd="0" presId="urn:microsoft.com/office/officeart/2005/8/layout/radial1"/>
    <dgm:cxn modelId="{1C782174-9762-4D81-93A9-C05451013D45}" type="presParOf" srcId="{36436CC0-8767-40D1-96B5-88699B618435}" destId="{8C0F3D15-9CDA-44BC-A70F-B5E6E5DA3B6D}" srcOrd="0" destOrd="0" presId="urn:microsoft.com/office/officeart/2005/8/layout/radial1"/>
    <dgm:cxn modelId="{AC14CF6B-C342-4174-940F-9D2669CF07F0}" type="presParOf" srcId="{09D3154C-BEB7-414C-8319-55FB13E81E69}" destId="{58139D21-4AEA-45D7-9F0B-6C950666D636}" srcOrd="12" destOrd="0" presId="urn:microsoft.com/office/officeart/2005/8/layout/radial1"/>
    <dgm:cxn modelId="{AFC2B9DC-C74A-4C93-86F2-2B46BA56777D}" type="presParOf" srcId="{09D3154C-BEB7-414C-8319-55FB13E81E69}" destId="{2D65335B-996E-4BA9-A3F5-9221668F750B}" srcOrd="13" destOrd="0" presId="urn:microsoft.com/office/officeart/2005/8/layout/radial1"/>
    <dgm:cxn modelId="{CF1D0EE3-9227-4254-ADD8-F7F679C23B6C}" type="presParOf" srcId="{2D65335B-996E-4BA9-A3F5-9221668F750B}" destId="{C5CEB895-93DA-4E33-819F-E668AFDB7B87}" srcOrd="0" destOrd="0" presId="urn:microsoft.com/office/officeart/2005/8/layout/radial1"/>
    <dgm:cxn modelId="{F2752EEF-ADA4-40A1-8F19-7BE2D20D310C}" type="presParOf" srcId="{09D3154C-BEB7-414C-8319-55FB13E81E69}" destId="{C5118526-634C-4E4A-837A-0FAE17526E5A}" srcOrd="14" destOrd="0" presId="urn:microsoft.com/office/officeart/2005/8/layout/radial1"/>
    <dgm:cxn modelId="{A774CCA4-FBC1-4005-9426-7289ECE3F0D2}" type="presParOf" srcId="{09D3154C-BEB7-414C-8319-55FB13E81E69}" destId="{18F72F47-D41E-4774-B3D6-06CEF3FEA36E}" srcOrd="15" destOrd="0" presId="urn:microsoft.com/office/officeart/2005/8/layout/radial1"/>
    <dgm:cxn modelId="{7CD969E8-BF15-4EE9-885B-AF1465435A05}" type="presParOf" srcId="{18F72F47-D41E-4774-B3D6-06CEF3FEA36E}" destId="{2634C55E-314F-49DF-91D0-283AFF7CB911}" srcOrd="0" destOrd="0" presId="urn:microsoft.com/office/officeart/2005/8/layout/radial1"/>
    <dgm:cxn modelId="{C94E6F19-3A5D-4650-AA0D-92AB05DAB3A2}" type="presParOf" srcId="{09D3154C-BEB7-414C-8319-55FB13E81E69}" destId="{E65362DC-AE1A-4D92-8A0F-931F2704277D}" srcOrd="16" destOrd="0" presId="urn:microsoft.com/office/officeart/2005/8/layout/radial1"/>
    <dgm:cxn modelId="{F7FDBF88-B4E5-4CE8-B18A-7EF5BD1AB954}" type="presParOf" srcId="{09D3154C-BEB7-414C-8319-55FB13E81E69}" destId="{2344B119-7D5F-473E-BFCB-99882A0D7171}" srcOrd="17" destOrd="0" presId="urn:microsoft.com/office/officeart/2005/8/layout/radial1"/>
    <dgm:cxn modelId="{C2EAD0E6-6AEC-448B-B537-FE7F20853D06}" type="presParOf" srcId="{2344B119-7D5F-473E-BFCB-99882A0D7171}" destId="{5B8AAF9F-E911-49BC-99C1-912F4283B431}" srcOrd="0" destOrd="0" presId="urn:microsoft.com/office/officeart/2005/8/layout/radial1"/>
    <dgm:cxn modelId="{35CA258F-4046-4817-87C6-B22076708604}" type="presParOf" srcId="{09D3154C-BEB7-414C-8319-55FB13E81E69}" destId="{835E672B-8133-4F64-8F63-021EAC17F917}" srcOrd="18" destOrd="0" presId="urn:microsoft.com/office/officeart/2005/8/layout/radial1"/>
    <dgm:cxn modelId="{BE84E113-44E6-43C1-A8C9-439DB619862D}" type="presParOf" srcId="{09D3154C-BEB7-414C-8319-55FB13E81E69}" destId="{62A4234B-886C-4552-98A5-6B399F543EA2}" srcOrd="19" destOrd="0" presId="urn:microsoft.com/office/officeart/2005/8/layout/radial1"/>
    <dgm:cxn modelId="{97764811-A58B-4F33-A640-4DBB64AC4AF7}" type="presParOf" srcId="{62A4234B-886C-4552-98A5-6B399F543EA2}" destId="{31EACBEE-509C-4758-B82C-02802325EE43}" srcOrd="0" destOrd="0" presId="urn:microsoft.com/office/officeart/2005/8/layout/radial1"/>
    <dgm:cxn modelId="{DEC71C76-FFAE-4E97-AFD2-52D73DCE094C}" type="presParOf" srcId="{09D3154C-BEB7-414C-8319-55FB13E81E69}" destId="{A238E64F-B043-4B40-86A9-D01151BE1F72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2EA6C-EB5C-4592-87BB-DE79FCB0A9B1}">
      <dsp:nvSpPr>
        <dsp:cNvPr id="0" name=""/>
        <dsp:cNvSpPr/>
      </dsp:nvSpPr>
      <dsp:spPr>
        <a:xfrm>
          <a:off x="3605342" y="2307673"/>
          <a:ext cx="1865299" cy="16824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/>
            <a:t>DER DATA</a:t>
          </a:r>
        </a:p>
      </dsp:txBody>
      <dsp:txXfrm>
        <a:off x="3878509" y="2554056"/>
        <a:ext cx="1318965" cy="1189642"/>
      </dsp:txXfrm>
    </dsp:sp>
    <dsp:sp modelId="{23669361-9304-4062-92B7-17E4D8AF7AC1}">
      <dsp:nvSpPr>
        <dsp:cNvPr id="0" name=""/>
        <dsp:cNvSpPr/>
      </dsp:nvSpPr>
      <dsp:spPr>
        <a:xfrm rot="16200000">
          <a:off x="4049832" y="1807632"/>
          <a:ext cx="976319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976319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>
        <a:off x="4513584" y="1795105"/>
        <a:ext cx="48815" cy="48815"/>
      </dsp:txXfrm>
    </dsp:sp>
    <dsp:sp modelId="{D5D27540-0460-4C03-A0C9-59C2AD8AF3B5}">
      <dsp:nvSpPr>
        <dsp:cNvPr id="0" name=""/>
        <dsp:cNvSpPr/>
      </dsp:nvSpPr>
      <dsp:spPr>
        <a:xfrm>
          <a:off x="3820507" y="-83403"/>
          <a:ext cx="1434970" cy="1414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Permitting</a:t>
          </a:r>
        </a:p>
      </dsp:txBody>
      <dsp:txXfrm>
        <a:off x="4030653" y="123783"/>
        <a:ext cx="1014678" cy="1000385"/>
      </dsp:txXfrm>
    </dsp:sp>
    <dsp:sp modelId="{921ECC8B-B0C2-40A2-B099-43136CDEDF62}">
      <dsp:nvSpPr>
        <dsp:cNvPr id="0" name=""/>
        <dsp:cNvSpPr/>
      </dsp:nvSpPr>
      <dsp:spPr>
        <a:xfrm rot="18360000">
          <a:off x="4872014" y="2085693"/>
          <a:ext cx="859589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859589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>
        <a:off x="5280318" y="2076085"/>
        <a:ext cx="42979" cy="42979"/>
      </dsp:txXfrm>
    </dsp:sp>
    <dsp:sp modelId="{20B6492B-F520-4BDB-924F-5CACFA18D22D}">
      <dsp:nvSpPr>
        <dsp:cNvPr id="0" name=""/>
        <dsp:cNvSpPr/>
      </dsp:nvSpPr>
      <dsp:spPr>
        <a:xfrm>
          <a:off x="5219009" y="314415"/>
          <a:ext cx="1606167" cy="15835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Interconnection Agreement</a:t>
          </a:r>
        </a:p>
      </dsp:txBody>
      <dsp:txXfrm>
        <a:off x="5454227" y="546320"/>
        <a:ext cx="1135731" cy="1119735"/>
      </dsp:txXfrm>
    </dsp:sp>
    <dsp:sp modelId="{84214C5C-8315-494E-B4FB-E81533F6AC96}">
      <dsp:nvSpPr>
        <dsp:cNvPr id="0" name=""/>
        <dsp:cNvSpPr/>
      </dsp:nvSpPr>
      <dsp:spPr>
        <a:xfrm rot="20520000">
          <a:off x="5393766" y="2715032"/>
          <a:ext cx="885794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885794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>
        <a:off x="5814518" y="2704769"/>
        <a:ext cx="44289" cy="44289"/>
      </dsp:txXfrm>
    </dsp:sp>
    <dsp:sp modelId="{8A469027-1FD2-433E-937F-7B40EEB19FDA}">
      <dsp:nvSpPr>
        <dsp:cNvPr id="0" name=""/>
        <dsp:cNvSpPr/>
      </dsp:nvSpPr>
      <dsp:spPr>
        <a:xfrm>
          <a:off x="6221832" y="1661261"/>
          <a:ext cx="1434970" cy="1414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Planning &amp; Modeling Systems (Utility &amp; ISO)</a:t>
          </a:r>
        </a:p>
      </dsp:txBody>
      <dsp:txXfrm>
        <a:off x="6431978" y="1868447"/>
        <a:ext cx="1014678" cy="1000385"/>
      </dsp:txXfrm>
    </dsp:sp>
    <dsp:sp modelId="{B6F0C9B2-842E-4AB9-A2A1-E224CE239F6C}">
      <dsp:nvSpPr>
        <dsp:cNvPr id="0" name=""/>
        <dsp:cNvSpPr/>
      </dsp:nvSpPr>
      <dsp:spPr>
        <a:xfrm rot="1080000">
          <a:off x="5393766" y="3558960"/>
          <a:ext cx="885794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885794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>
        <a:off x="5814518" y="3548697"/>
        <a:ext cx="44289" cy="44289"/>
      </dsp:txXfrm>
    </dsp:sp>
    <dsp:sp modelId="{81077CD9-B7B6-48DD-B091-227CD146BAF0}">
      <dsp:nvSpPr>
        <dsp:cNvPr id="0" name=""/>
        <dsp:cNvSpPr/>
      </dsp:nvSpPr>
      <dsp:spPr>
        <a:xfrm>
          <a:off x="6221832" y="3221737"/>
          <a:ext cx="1434970" cy="1414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GIS systems</a:t>
          </a:r>
        </a:p>
      </dsp:txBody>
      <dsp:txXfrm>
        <a:off x="6431978" y="3428923"/>
        <a:ext cx="1014678" cy="1000385"/>
      </dsp:txXfrm>
    </dsp:sp>
    <dsp:sp modelId="{3A25638C-A5AD-4543-BC1B-26679C46096F}">
      <dsp:nvSpPr>
        <dsp:cNvPr id="0" name=""/>
        <dsp:cNvSpPr/>
      </dsp:nvSpPr>
      <dsp:spPr>
        <a:xfrm rot="3240000">
          <a:off x="4854535" y="4222603"/>
          <a:ext cx="944393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944393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>
        <a:off x="5303122" y="4210875"/>
        <a:ext cx="47219" cy="47219"/>
      </dsp:txXfrm>
    </dsp:sp>
    <dsp:sp modelId="{F10963F6-455D-400D-BFF2-A1600A7526E7}">
      <dsp:nvSpPr>
        <dsp:cNvPr id="0" name=""/>
        <dsp:cNvSpPr/>
      </dsp:nvSpPr>
      <dsp:spPr>
        <a:xfrm>
          <a:off x="5304607" y="4484188"/>
          <a:ext cx="1434970" cy="1414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Aggregation Creation and Management</a:t>
          </a:r>
        </a:p>
      </dsp:txBody>
      <dsp:txXfrm>
        <a:off x="5514753" y="4691374"/>
        <a:ext cx="1014678" cy="1000385"/>
      </dsp:txXfrm>
    </dsp:sp>
    <dsp:sp modelId="{36436CC0-8767-40D1-96B5-88699B618435}">
      <dsp:nvSpPr>
        <dsp:cNvPr id="0" name=""/>
        <dsp:cNvSpPr/>
      </dsp:nvSpPr>
      <dsp:spPr>
        <a:xfrm rot="5400000">
          <a:off x="4049832" y="4466360"/>
          <a:ext cx="976319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976319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>
        <a:off x="4513584" y="4453834"/>
        <a:ext cx="48815" cy="48815"/>
      </dsp:txXfrm>
    </dsp:sp>
    <dsp:sp modelId="{58139D21-4AEA-45D7-9F0B-6C950666D636}">
      <dsp:nvSpPr>
        <dsp:cNvPr id="0" name=""/>
        <dsp:cNvSpPr/>
      </dsp:nvSpPr>
      <dsp:spPr>
        <a:xfrm>
          <a:off x="3820507" y="4966402"/>
          <a:ext cx="1434970" cy="1414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Aggregation Registration &amp; Approval into a retail/market program</a:t>
          </a:r>
        </a:p>
      </dsp:txBody>
      <dsp:txXfrm>
        <a:off x="4030653" y="5173588"/>
        <a:ext cx="1014678" cy="1000385"/>
      </dsp:txXfrm>
    </dsp:sp>
    <dsp:sp modelId="{2D65335B-996E-4BA9-A3F5-9221668F750B}">
      <dsp:nvSpPr>
        <dsp:cNvPr id="0" name=""/>
        <dsp:cNvSpPr/>
      </dsp:nvSpPr>
      <dsp:spPr>
        <a:xfrm rot="7560000">
          <a:off x="3277056" y="4222603"/>
          <a:ext cx="944393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944393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 rot="10800000">
        <a:off x="3725643" y="4210875"/>
        <a:ext cx="47219" cy="47219"/>
      </dsp:txXfrm>
    </dsp:sp>
    <dsp:sp modelId="{C5118526-634C-4E4A-837A-0FAE17526E5A}">
      <dsp:nvSpPr>
        <dsp:cNvPr id="0" name=""/>
        <dsp:cNvSpPr/>
      </dsp:nvSpPr>
      <dsp:spPr>
        <a:xfrm>
          <a:off x="2336406" y="4484188"/>
          <a:ext cx="1434970" cy="1414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EMS System (Operational and Market)</a:t>
          </a:r>
        </a:p>
      </dsp:txBody>
      <dsp:txXfrm>
        <a:off x="2546552" y="4691374"/>
        <a:ext cx="1014678" cy="1000385"/>
      </dsp:txXfrm>
    </dsp:sp>
    <dsp:sp modelId="{18F72F47-D41E-4774-B3D6-06CEF3FEA36E}">
      <dsp:nvSpPr>
        <dsp:cNvPr id="0" name=""/>
        <dsp:cNvSpPr/>
      </dsp:nvSpPr>
      <dsp:spPr>
        <a:xfrm rot="9720000">
          <a:off x="2796423" y="3558960"/>
          <a:ext cx="885794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885794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 rot="10800000">
        <a:off x="3217176" y="3548697"/>
        <a:ext cx="44289" cy="44289"/>
      </dsp:txXfrm>
    </dsp:sp>
    <dsp:sp modelId="{E65362DC-AE1A-4D92-8A0F-931F2704277D}">
      <dsp:nvSpPr>
        <dsp:cNvPr id="0" name=""/>
        <dsp:cNvSpPr/>
      </dsp:nvSpPr>
      <dsp:spPr>
        <a:xfrm>
          <a:off x="1419181" y="3221737"/>
          <a:ext cx="1434970" cy="1414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Settlement Systems</a:t>
          </a:r>
        </a:p>
      </dsp:txBody>
      <dsp:txXfrm>
        <a:off x="1629327" y="3428923"/>
        <a:ext cx="1014678" cy="1000385"/>
      </dsp:txXfrm>
    </dsp:sp>
    <dsp:sp modelId="{2344B119-7D5F-473E-BFCB-99882A0D7171}">
      <dsp:nvSpPr>
        <dsp:cNvPr id="0" name=""/>
        <dsp:cNvSpPr/>
      </dsp:nvSpPr>
      <dsp:spPr>
        <a:xfrm rot="11880000">
          <a:off x="2796423" y="2715032"/>
          <a:ext cx="885794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885794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 rot="10800000">
        <a:off x="3217176" y="2704769"/>
        <a:ext cx="44289" cy="44289"/>
      </dsp:txXfrm>
    </dsp:sp>
    <dsp:sp modelId="{835E672B-8133-4F64-8F63-021EAC17F917}">
      <dsp:nvSpPr>
        <dsp:cNvPr id="0" name=""/>
        <dsp:cNvSpPr/>
      </dsp:nvSpPr>
      <dsp:spPr>
        <a:xfrm>
          <a:off x="1419181" y="1661261"/>
          <a:ext cx="1434970" cy="1414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Change </a:t>
          </a:r>
          <a:r>
            <a:rPr lang="en-US" sz="1200" b="1" kern="1200" dirty="0" err="1"/>
            <a:t>Mgmt</a:t>
          </a:r>
          <a:r>
            <a:rPr lang="en-US" sz="1200" b="1" kern="1200" dirty="0"/>
            <a:t> (Move in &amp; Move out, network </a:t>
          </a:r>
          <a:r>
            <a:rPr lang="en-US" sz="1200" b="1" kern="1200" dirty="0" err="1"/>
            <a:t>reconfig</a:t>
          </a:r>
          <a:r>
            <a:rPr lang="en-US" sz="1200" b="1" kern="1200" dirty="0"/>
            <a:t>, etc.)</a:t>
          </a:r>
        </a:p>
      </dsp:txBody>
      <dsp:txXfrm>
        <a:off x="1629327" y="1868447"/>
        <a:ext cx="1014678" cy="1000385"/>
      </dsp:txXfrm>
    </dsp:sp>
    <dsp:sp modelId="{62A4234B-886C-4552-98A5-6B399F543EA2}">
      <dsp:nvSpPr>
        <dsp:cNvPr id="0" name=""/>
        <dsp:cNvSpPr/>
      </dsp:nvSpPr>
      <dsp:spPr>
        <a:xfrm rot="14040000">
          <a:off x="3277056" y="2051389"/>
          <a:ext cx="944393" cy="23763"/>
        </a:xfrm>
        <a:custGeom>
          <a:avLst/>
          <a:gdLst/>
          <a:ahLst/>
          <a:cxnLst/>
          <a:rect l="0" t="0" r="0" b="0"/>
          <a:pathLst>
            <a:path>
              <a:moveTo>
                <a:pt x="0" y="11881"/>
              </a:moveTo>
              <a:lnTo>
                <a:pt x="944393" y="1188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/>
        </a:p>
      </dsp:txBody>
      <dsp:txXfrm rot="10800000">
        <a:off x="3725643" y="2039661"/>
        <a:ext cx="47219" cy="47219"/>
      </dsp:txXfrm>
    </dsp:sp>
    <dsp:sp modelId="{A238E64F-B043-4B40-86A9-D01151BE1F72}">
      <dsp:nvSpPr>
        <dsp:cNvPr id="0" name=""/>
        <dsp:cNvSpPr/>
      </dsp:nvSpPr>
      <dsp:spPr>
        <a:xfrm>
          <a:off x="2336406" y="398809"/>
          <a:ext cx="1434970" cy="1414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Reporting</a:t>
          </a:r>
        </a:p>
      </dsp:txBody>
      <dsp:txXfrm>
        <a:off x="2546552" y="605995"/>
        <a:ext cx="1014678" cy="10003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8EAF9-9D14-162B-4C57-46F527738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DA1561-B61F-FB3F-5CED-42DAA2F072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C4228-4CAA-85FA-5A31-536FFA044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D174F-EAB5-CC75-AF1F-932751F5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189BC-189D-8689-1D71-7D67F76EC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F7091-4D50-FA64-E2B8-74E1EA852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214A8F-BE01-D8FC-438E-9A2E4F37E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49683-81D6-D65B-FB1D-011B6D35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CC28E-CEE0-D719-10DB-09C5927B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4E4B8-87BB-1BD9-6675-71304FEF4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1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B1B77C-7CE2-409C-09FB-1CA911D2F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A6F8E3-AEC7-C503-9503-4ADF62835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0711B-1A9A-50AD-75EE-6E188BB98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851BA-D97D-A257-7225-22F5B8F6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AB032-9E57-E837-7599-45F6C62F8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97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D940F-6DD9-E709-03D3-5A9AC17F6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FB1DF-FE3E-5DD8-EE7A-9A1B6EFCF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AFB08-6999-DB79-3E5A-CCEF65271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9B628-110A-FE73-ADAB-8CA1FA614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FCD81-B2B8-A142-E4B4-56ADFF22C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5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6651C-B361-8703-8CE5-E5562B2A5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64C0E9-76D7-8F75-2A9F-D6F291D17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21524-A50D-7A21-ABE3-09AD0E186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5DDD0-B104-A58B-B222-9B7B8F10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7AF46-E898-F04A-02AD-CC21E72F0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78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FE324-74C9-EE15-E9B8-9C54F9DC7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AA591-BD76-6DCD-A2C3-E2282E7A6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E5BEAF-CF13-1773-8CEF-3BC5B5027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923C9-A367-516A-D30E-6C2906A95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F724E-EF27-5572-1EB8-493D0812B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B169D-EB9F-0151-06CA-338322A2A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0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BE66E-362B-8E72-A48B-D3F18A03F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D19213-0273-A39F-15BA-24B72FDF2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640BC9-2456-81F8-9BBB-1814738C2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F34CBB-C8BD-D857-DECD-1C7D9D12A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E4B0DC-B296-2F95-C445-2C1BEE5D2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78AFDD-E5A0-1857-5584-30E535359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5DFC56-AE17-DCBE-32C0-EC77AEF00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708045-F857-1323-0FAA-4CC3FE6F9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032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1487D-DA02-4BB7-A7BA-8BDDDD0D1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7D6B37-FF12-12BB-5027-B9082165B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1A3969-B650-5AD3-C894-D4974D22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75158D-9F29-AC10-36C9-CEA28E4B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5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1359B3-0CD0-43CF-EECF-3A63B376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8A22C9-8B38-CF28-174C-E97C5122F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17390-139E-D0BA-C3E3-C584614D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7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07488-3AAF-23E8-2FD9-6983642DF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92DEE-4983-39F7-3A01-CF92776EF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48FF4-DA7C-9CEC-37A3-B5E33FFDB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5FF602-C9AF-C0EB-0577-1CC11336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4EED4-3F94-84EB-3C91-2839B7669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B460E9-5498-D880-5649-0C7BC095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43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01383-3AC8-74A8-DC73-56C331BE2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DDB61D-B635-FA66-A13B-9AA6427268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B129A0-5DB0-6D82-EB94-964AA36A7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64F0C-E838-2C5F-1577-BC7C4BE0C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03968-3BF6-7764-8DF9-60A79AE8F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1B323-C868-F7C4-7B2A-44BF92B3C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4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DD9282-25C3-9E9D-315F-4F16F9D28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464E3-DA12-DADC-9A44-AF2F273FB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FBCD2-0DE1-3B4F-86F5-BEE149245D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0AC97B-05E8-4CDB-B298-20B1D886B24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6D59A-9E08-077D-BB40-B4CE106EB1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5482C-49E0-1F4F-B13B-6489C67CF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42BD86-A4EF-42C5-AA2C-9334F7174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57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2CE61-5FCF-37FA-FB60-7A4FE5E399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Developing a NAESB Standard for DER Registry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11E26-7ECB-7CF6-418E-CD57A2F166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is the best ‘comparison’ to what has been done previously and how should we proceed to develop this standard.</a:t>
            </a:r>
          </a:p>
        </p:txBody>
      </p:sp>
    </p:spTree>
    <p:extLst>
      <p:ext uri="{BB962C8B-B14F-4D97-AF65-F5344CB8AC3E}">
        <p14:creationId xmlns:p14="http://schemas.microsoft.com/office/powerpoint/2010/main" val="96552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72C35-AD74-1A1D-9EC7-7D168B1FA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43ADE-A525-7E8D-C262-50870793D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Path Forward previously discussed as:</a:t>
            </a:r>
          </a:p>
          <a:p>
            <a:pPr lvl="1"/>
            <a:r>
              <a:rPr lang="en-US" dirty="0"/>
              <a:t>Completely define the path/concept of creating DER Entity Registry and DER Device Registry</a:t>
            </a:r>
          </a:p>
          <a:p>
            <a:pPr lvl="1"/>
            <a:r>
              <a:rPr lang="en-US" dirty="0"/>
              <a:t>Complete the DER Entity Registry Standard document</a:t>
            </a:r>
          </a:p>
          <a:p>
            <a:pPr lvl="1"/>
            <a:r>
              <a:rPr lang="en-US" dirty="0"/>
              <a:t>Seek informal industry feedback on developing these two standards and technical specifications</a:t>
            </a:r>
          </a:p>
          <a:p>
            <a:pPr marL="0" indent="0">
              <a:buNone/>
            </a:pPr>
            <a:r>
              <a:rPr lang="en-US" dirty="0"/>
              <a:t>Next Steps to support this </a:t>
            </a:r>
            <a:r>
              <a:rPr lang="en-US"/>
              <a:t>approach discussion:</a:t>
            </a:r>
            <a:endParaRPr lang="en-US" dirty="0"/>
          </a:p>
          <a:p>
            <a:r>
              <a:rPr lang="en-US" dirty="0"/>
              <a:t>Approve Entities and roles</a:t>
            </a:r>
          </a:p>
          <a:p>
            <a:r>
              <a:rPr lang="en-US" dirty="0"/>
              <a:t>Determine how to get Entity definitions approved</a:t>
            </a:r>
          </a:p>
          <a:p>
            <a:r>
              <a:rPr lang="en-US" dirty="0"/>
              <a:t>Complete DER Entity Registration Standard</a:t>
            </a:r>
          </a:p>
          <a:p>
            <a:r>
              <a:rPr lang="en-US" dirty="0"/>
              <a:t>Determine how to get informal feedback and exactly what feedback we are seeking</a:t>
            </a:r>
          </a:p>
        </p:txBody>
      </p:sp>
    </p:spTree>
    <p:extLst>
      <p:ext uri="{BB962C8B-B14F-4D97-AF65-F5344CB8AC3E}">
        <p14:creationId xmlns:p14="http://schemas.microsoft.com/office/powerpoint/2010/main" val="323881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CB722A4-9E58-F613-F93A-4B1CCC871305}"/>
              </a:ext>
            </a:extLst>
          </p:cNvPr>
          <p:cNvSpPr/>
          <p:nvPr/>
        </p:nvSpPr>
        <p:spPr>
          <a:xfrm>
            <a:off x="9174285" y="2142180"/>
            <a:ext cx="1793358" cy="11270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EIR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A50CFD-98B0-35E1-7908-E94E19B042DB}"/>
              </a:ext>
            </a:extLst>
          </p:cNvPr>
          <p:cNvSpPr/>
          <p:nvPr/>
        </p:nvSpPr>
        <p:spPr>
          <a:xfrm>
            <a:off x="9741355" y="3822124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524B1C-E7C9-2608-E880-8C97D9EDD373}"/>
              </a:ext>
            </a:extLst>
          </p:cNvPr>
          <p:cNvSpPr/>
          <p:nvPr/>
        </p:nvSpPr>
        <p:spPr>
          <a:xfrm>
            <a:off x="9741355" y="4888924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Funct</a:t>
            </a:r>
            <a:r>
              <a:rPr lang="en-US" dirty="0"/>
              <a:t> spec</a:t>
            </a:r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8F5BFCBF-B577-830B-451C-65E241989CD7}"/>
              </a:ext>
            </a:extLst>
          </p:cNvPr>
          <p:cNvCxnSpPr>
            <a:endCxn id="5" idx="1"/>
          </p:cNvCxnSpPr>
          <p:nvPr/>
        </p:nvCxnSpPr>
        <p:spPr>
          <a:xfrm rot="16200000" flipH="1">
            <a:off x="9050238" y="3492514"/>
            <a:ext cx="914400" cy="46783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6A07D2DA-2CE3-F718-EE03-86D00B4B4CE6}"/>
              </a:ext>
            </a:extLst>
          </p:cNvPr>
          <p:cNvCxnSpPr>
            <a:cxnSpLocks/>
            <a:endCxn id="6" idx="1"/>
          </p:cNvCxnSpPr>
          <p:nvPr/>
        </p:nvCxnSpPr>
        <p:spPr>
          <a:xfrm rot="16200000" flipH="1">
            <a:off x="8461018" y="3970094"/>
            <a:ext cx="1981200" cy="57947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14CFE7D8-D639-5F58-51B9-8B8649389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Approach to EIR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BBCBB36-53CD-0A78-B368-C44A2E97B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65788" cy="4351338"/>
          </a:xfrm>
        </p:spPr>
        <p:txBody>
          <a:bodyPr/>
          <a:lstStyle/>
          <a:p>
            <a:r>
              <a:rPr lang="en-US" dirty="0"/>
              <a:t>Electric Industry Registration was needed in industry to certify entities and their participation in market structures</a:t>
            </a:r>
          </a:p>
          <a:p>
            <a:r>
              <a:rPr lang="en-US" dirty="0"/>
              <a:t>A standard was developed for EIR (WEQ-022)</a:t>
            </a:r>
          </a:p>
          <a:p>
            <a:r>
              <a:rPr lang="en-US" dirty="0"/>
              <a:t>Following this standard development, NAESB then developed the functional specification for EIR and issued an RFP for its development and implementation.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97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088DD-8BB1-6119-16A6-8D90F4311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F33F413-299D-7418-D967-A75FFF817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Beyond EIR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E753A3C-430E-8791-01AF-259E91619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65788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With EIR in place, additional standards, services, systems could be developed to support the Electric Industry.</a:t>
            </a:r>
          </a:p>
          <a:p>
            <a:r>
              <a:rPr lang="en-US" dirty="0"/>
              <a:t>An example is Electronic Tagging.  Unlike the EIR which was necessary for NAESB to manage, ETAG could be managed by multiple vendors as long as there was a standard and functional specification to make sure these systems could be effectively integrated and utilized by industry with a common standard and functional specification.</a:t>
            </a:r>
          </a:p>
          <a:p>
            <a:r>
              <a:rPr lang="en-US" dirty="0"/>
              <a:t>The ETAG standard was created, the functional specification was created, and now multiple vendors have developed and offer ETAG systems for use in industry.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44D839-14B3-D94F-DBAC-8B297788E91F}"/>
              </a:ext>
            </a:extLst>
          </p:cNvPr>
          <p:cNvSpPr/>
          <p:nvPr/>
        </p:nvSpPr>
        <p:spPr>
          <a:xfrm>
            <a:off x="9898698" y="1743420"/>
            <a:ext cx="1793358" cy="11270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ETAG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CD00AD-2FAB-7A51-C0B1-55A631E96138}"/>
              </a:ext>
            </a:extLst>
          </p:cNvPr>
          <p:cNvSpPr/>
          <p:nvPr/>
        </p:nvSpPr>
        <p:spPr>
          <a:xfrm>
            <a:off x="10494122" y="3423364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40B04-FCB7-97E7-3D17-D5F307EA2AA3}"/>
              </a:ext>
            </a:extLst>
          </p:cNvPr>
          <p:cNvSpPr/>
          <p:nvPr/>
        </p:nvSpPr>
        <p:spPr>
          <a:xfrm>
            <a:off x="10494122" y="4490164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Funct</a:t>
            </a:r>
            <a:r>
              <a:rPr lang="en-US" dirty="0"/>
              <a:t> spec</a:t>
            </a: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DE81E498-7034-6A27-04FF-957E0BA82D63}"/>
              </a:ext>
            </a:extLst>
          </p:cNvPr>
          <p:cNvCxnSpPr/>
          <p:nvPr/>
        </p:nvCxnSpPr>
        <p:spPr>
          <a:xfrm rot="16200000" flipH="1">
            <a:off x="9803005" y="3093754"/>
            <a:ext cx="914400" cy="46783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9CFEA1AD-D015-00D5-19B5-2F7A2FD5D725}"/>
              </a:ext>
            </a:extLst>
          </p:cNvPr>
          <p:cNvCxnSpPr>
            <a:cxnSpLocks/>
          </p:cNvCxnSpPr>
          <p:nvPr/>
        </p:nvCxnSpPr>
        <p:spPr>
          <a:xfrm rot="16200000" flipH="1">
            <a:off x="9213785" y="3571334"/>
            <a:ext cx="1981200" cy="57947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926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7775E-E558-43A4-3F3B-414F144E5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1029A2-21DF-608E-CC07-8CB54AA60145}"/>
              </a:ext>
            </a:extLst>
          </p:cNvPr>
          <p:cNvSpPr/>
          <p:nvPr/>
        </p:nvSpPr>
        <p:spPr>
          <a:xfrm>
            <a:off x="1006549" y="1956549"/>
            <a:ext cx="1793358" cy="11270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EIR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4AA047-3789-31B9-C325-1F5D074520D4}"/>
              </a:ext>
            </a:extLst>
          </p:cNvPr>
          <p:cNvSpPr/>
          <p:nvPr/>
        </p:nvSpPr>
        <p:spPr>
          <a:xfrm>
            <a:off x="3491023" y="1956549"/>
            <a:ext cx="1793358" cy="11270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ETAG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941ABA-D212-5CF6-BF5E-4F62AC0D8A1D}"/>
              </a:ext>
            </a:extLst>
          </p:cNvPr>
          <p:cNvSpPr/>
          <p:nvPr/>
        </p:nvSpPr>
        <p:spPr>
          <a:xfrm>
            <a:off x="1598671" y="3636493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45E8F8-2995-2A06-583B-FE4FDC6C373D}"/>
              </a:ext>
            </a:extLst>
          </p:cNvPr>
          <p:cNvSpPr/>
          <p:nvPr/>
        </p:nvSpPr>
        <p:spPr>
          <a:xfrm>
            <a:off x="1598671" y="4703293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Funct</a:t>
            </a:r>
            <a:r>
              <a:rPr lang="en-US" dirty="0"/>
              <a:t> spec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283FFB-F7FD-669F-3F76-F52583752026}"/>
              </a:ext>
            </a:extLst>
          </p:cNvPr>
          <p:cNvSpPr/>
          <p:nvPr/>
        </p:nvSpPr>
        <p:spPr>
          <a:xfrm>
            <a:off x="4086447" y="3636493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227A19-B81E-0C96-A2E4-BE269AA678A0}"/>
              </a:ext>
            </a:extLst>
          </p:cNvPr>
          <p:cNvSpPr/>
          <p:nvPr/>
        </p:nvSpPr>
        <p:spPr>
          <a:xfrm>
            <a:off x="4086447" y="4703293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Funct</a:t>
            </a:r>
            <a:r>
              <a:rPr lang="en-US" dirty="0"/>
              <a:t> spec</a:t>
            </a:r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3E50637C-01C6-B074-36A6-0F9D87FCBE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907554" y="3306883"/>
            <a:ext cx="914400" cy="46783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D7BE3464-17DE-B230-B301-983218D80D69}"/>
              </a:ext>
            </a:extLst>
          </p:cNvPr>
          <p:cNvCxnSpPr>
            <a:cxnSpLocks/>
          </p:cNvCxnSpPr>
          <p:nvPr/>
        </p:nvCxnSpPr>
        <p:spPr>
          <a:xfrm rot="16200000" flipH="1">
            <a:off x="318334" y="3784463"/>
            <a:ext cx="1981200" cy="57947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DA11D1DA-3141-C74F-A31F-DA929794A07A}"/>
              </a:ext>
            </a:extLst>
          </p:cNvPr>
          <p:cNvCxnSpPr/>
          <p:nvPr/>
        </p:nvCxnSpPr>
        <p:spPr>
          <a:xfrm rot="16200000" flipH="1">
            <a:off x="3395330" y="3306883"/>
            <a:ext cx="914400" cy="46783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E1D3051B-CA48-BA5E-1513-3034B8887E5C}"/>
              </a:ext>
            </a:extLst>
          </p:cNvPr>
          <p:cNvCxnSpPr>
            <a:cxnSpLocks/>
          </p:cNvCxnSpPr>
          <p:nvPr/>
        </p:nvCxnSpPr>
        <p:spPr>
          <a:xfrm rot="16200000" flipH="1">
            <a:off x="2806110" y="3784463"/>
            <a:ext cx="1981200" cy="57947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908A49A-00D0-867C-3EBA-6912F66E1CF5}"/>
              </a:ext>
            </a:extLst>
          </p:cNvPr>
          <p:cNvSpPr/>
          <p:nvPr/>
        </p:nvSpPr>
        <p:spPr>
          <a:xfrm>
            <a:off x="7006856" y="1956548"/>
            <a:ext cx="1793358" cy="11270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DER Entity Reg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9D7B30-E863-B1A1-101E-754722E72066}"/>
              </a:ext>
            </a:extLst>
          </p:cNvPr>
          <p:cNvSpPr/>
          <p:nvPr/>
        </p:nvSpPr>
        <p:spPr>
          <a:xfrm>
            <a:off x="9491330" y="1956548"/>
            <a:ext cx="1793358" cy="11270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DER Device registry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149FBC6-73A8-1876-6191-4505E89B6F46}"/>
              </a:ext>
            </a:extLst>
          </p:cNvPr>
          <p:cNvSpPr/>
          <p:nvPr/>
        </p:nvSpPr>
        <p:spPr>
          <a:xfrm>
            <a:off x="7598978" y="3636492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AD3402D-59A3-1F73-DD0A-2FEB8F5E9E32}"/>
              </a:ext>
            </a:extLst>
          </p:cNvPr>
          <p:cNvSpPr/>
          <p:nvPr/>
        </p:nvSpPr>
        <p:spPr>
          <a:xfrm>
            <a:off x="7598978" y="4703292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Funct</a:t>
            </a:r>
            <a:r>
              <a:rPr lang="en-US" dirty="0"/>
              <a:t> spec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032D05C-D69A-EA24-166F-889BDF4F3386}"/>
              </a:ext>
            </a:extLst>
          </p:cNvPr>
          <p:cNvSpPr/>
          <p:nvPr/>
        </p:nvSpPr>
        <p:spPr>
          <a:xfrm>
            <a:off x="10086754" y="3636492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269BD3-E11B-1B77-5F27-8EC220BC9D48}"/>
              </a:ext>
            </a:extLst>
          </p:cNvPr>
          <p:cNvSpPr/>
          <p:nvPr/>
        </p:nvSpPr>
        <p:spPr>
          <a:xfrm>
            <a:off x="10086754" y="4703292"/>
            <a:ext cx="878958" cy="723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Funct</a:t>
            </a:r>
            <a:r>
              <a:rPr lang="en-US" dirty="0"/>
              <a:t> spec</a:t>
            </a:r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6727FEAB-9D56-BA8E-B624-77BC4E63BACD}"/>
              </a:ext>
            </a:extLst>
          </p:cNvPr>
          <p:cNvCxnSpPr>
            <a:cxnSpLocks/>
          </p:cNvCxnSpPr>
          <p:nvPr/>
        </p:nvCxnSpPr>
        <p:spPr>
          <a:xfrm rot="16200000" flipH="1">
            <a:off x="6907861" y="3306882"/>
            <a:ext cx="914400" cy="46783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F10F8055-3AF2-C3FE-FBB2-63F5BC79A0C3}"/>
              </a:ext>
            </a:extLst>
          </p:cNvPr>
          <p:cNvCxnSpPr>
            <a:cxnSpLocks/>
          </p:cNvCxnSpPr>
          <p:nvPr/>
        </p:nvCxnSpPr>
        <p:spPr>
          <a:xfrm rot="16200000" flipH="1">
            <a:off x="6318641" y="3784462"/>
            <a:ext cx="1981200" cy="57947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AC31EFC4-717C-4E71-906F-407E88D1776F}"/>
              </a:ext>
            </a:extLst>
          </p:cNvPr>
          <p:cNvCxnSpPr/>
          <p:nvPr/>
        </p:nvCxnSpPr>
        <p:spPr>
          <a:xfrm rot="16200000" flipH="1">
            <a:off x="9395637" y="3306882"/>
            <a:ext cx="914400" cy="46783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50B9FF2E-F5B5-451E-D80B-10B74439CC86}"/>
              </a:ext>
            </a:extLst>
          </p:cNvPr>
          <p:cNvCxnSpPr>
            <a:cxnSpLocks/>
          </p:cNvCxnSpPr>
          <p:nvPr/>
        </p:nvCxnSpPr>
        <p:spPr>
          <a:xfrm rot="16200000" flipH="1">
            <a:off x="8806417" y="3784462"/>
            <a:ext cx="1981200" cy="57947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8">
            <a:extLst>
              <a:ext uri="{FF2B5EF4-FFF2-40B4-BE49-F238E27FC236}">
                <a16:creationId xmlns:a16="http://schemas.microsoft.com/office/drawing/2014/main" id="{31D80822-7754-9009-5494-0C40D7089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Comparison to develop DER Registry for Industry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A455B1B-1950-2E56-02D7-2960682B8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62027"/>
            <a:ext cx="10515600" cy="1051904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A similar approach could be taken to develop an approach to minimize cost to industry to enable DERs to the grid and marketplace.</a:t>
            </a:r>
          </a:p>
          <a:p>
            <a:r>
              <a:rPr lang="en-US" dirty="0"/>
              <a:t>A comparable DER Entity Registry followed by a DER Device Registry standard and functional specification can be developed by NAESB and this </a:t>
            </a:r>
            <a:r>
              <a:rPr lang="en-US"/>
              <a:t>working group.</a:t>
            </a:r>
            <a:endParaRPr lang="en-US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917F5-726B-3455-453A-5F81ECBA978D}"/>
              </a:ext>
            </a:extLst>
          </p:cNvPr>
          <p:cNvCxnSpPr/>
          <p:nvPr/>
        </p:nvCxnSpPr>
        <p:spPr>
          <a:xfrm>
            <a:off x="6029540" y="1956548"/>
            <a:ext cx="0" cy="3323596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602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17FA4F2D-6522-6088-4B54-919140295217}"/>
              </a:ext>
            </a:extLst>
          </p:cNvPr>
          <p:cNvCxnSpPr>
            <a:cxnSpLocks/>
            <a:stCxn id="10" idx="0"/>
          </p:cNvCxnSpPr>
          <p:nvPr/>
        </p:nvCxnSpPr>
        <p:spPr>
          <a:xfrm flipV="1">
            <a:off x="1490023" y="2547135"/>
            <a:ext cx="4756050" cy="13778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DA3549F-B893-FF51-BB72-499DFA736C1F}"/>
              </a:ext>
            </a:extLst>
          </p:cNvPr>
          <p:cNvSpPr/>
          <p:nvPr/>
        </p:nvSpPr>
        <p:spPr>
          <a:xfrm>
            <a:off x="3588790" y="2962718"/>
            <a:ext cx="1062445" cy="8599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50E454-D8A6-012D-21CF-E381F5D14C26}"/>
              </a:ext>
            </a:extLst>
          </p:cNvPr>
          <p:cNvSpPr txBox="1"/>
          <p:nvPr/>
        </p:nvSpPr>
        <p:spPr>
          <a:xfrm>
            <a:off x="1045831" y="2361825"/>
            <a:ext cx="888385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/>
              <a:t>Utility1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944BA7-E76D-90BD-6924-E2A0DBD551D9}"/>
              </a:ext>
            </a:extLst>
          </p:cNvPr>
          <p:cNvSpPr txBox="1"/>
          <p:nvPr/>
        </p:nvSpPr>
        <p:spPr>
          <a:xfrm>
            <a:off x="2239016" y="1852374"/>
            <a:ext cx="888385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/>
              <a:t>Utility2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FB3554-8CAF-FB5B-A5CA-C94B3A2D7B2A}"/>
              </a:ext>
            </a:extLst>
          </p:cNvPr>
          <p:cNvSpPr txBox="1"/>
          <p:nvPr/>
        </p:nvSpPr>
        <p:spPr>
          <a:xfrm>
            <a:off x="3675819" y="1667708"/>
            <a:ext cx="888385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/>
              <a:t>Utility3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A9662B-4EF7-E59E-F6F2-125C4ADFC8D3}"/>
              </a:ext>
            </a:extLst>
          </p:cNvPr>
          <p:cNvSpPr txBox="1"/>
          <p:nvPr/>
        </p:nvSpPr>
        <p:spPr>
          <a:xfrm>
            <a:off x="5112622" y="1852374"/>
            <a:ext cx="888385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/>
              <a:t>Utility4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F833F1-6ED7-6DC3-0346-C7E5CD20459D}"/>
              </a:ext>
            </a:extLst>
          </p:cNvPr>
          <p:cNvSpPr txBox="1"/>
          <p:nvPr/>
        </p:nvSpPr>
        <p:spPr>
          <a:xfrm>
            <a:off x="6222866" y="2361825"/>
            <a:ext cx="970137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Utility-n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75B9D6-DED2-5405-62EE-17BD3D6AC439}"/>
              </a:ext>
            </a:extLst>
          </p:cNvPr>
          <p:cNvSpPr txBox="1"/>
          <p:nvPr/>
        </p:nvSpPr>
        <p:spPr>
          <a:xfrm>
            <a:off x="3430751" y="5022293"/>
            <a:ext cx="1378519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/>
              <a:t>Aggregator3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5F89F9-5664-CC93-4B5A-45E223292854}"/>
              </a:ext>
            </a:extLst>
          </p:cNvPr>
          <p:cNvSpPr txBox="1"/>
          <p:nvPr/>
        </p:nvSpPr>
        <p:spPr>
          <a:xfrm>
            <a:off x="1993948" y="4538968"/>
            <a:ext cx="1378519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/>
              <a:t>Aggregator2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957D0D-B7D2-DF2A-0076-CCC2F7963969}"/>
              </a:ext>
            </a:extLst>
          </p:cNvPr>
          <p:cNvSpPr txBox="1"/>
          <p:nvPr/>
        </p:nvSpPr>
        <p:spPr>
          <a:xfrm>
            <a:off x="800763" y="3925013"/>
            <a:ext cx="1378519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/>
              <a:t>Aggregator1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6FD5E8-B346-222B-E107-355C068B240B}"/>
              </a:ext>
            </a:extLst>
          </p:cNvPr>
          <p:cNvSpPr txBox="1"/>
          <p:nvPr/>
        </p:nvSpPr>
        <p:spPr>
          <a:xfrm>
            <a:off x="4867554" y="4538968"/>
            <a:ext cx="1378519" cy="369332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/>
              <a:t>Aggregator4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3D2A95-B481-6CA1-CCC4-BF6739514E77}"/>
              </a:ext>
            </a:extLst>
          </p:cNvPr>
          <p:cNvSpPr txBox="1"/>
          <p:nvPr/>
        </p:nvSpPr>
        <p:spPr>
          <a:xfrm>
            <a:off x="5777077" y="3931152"/>
            <a:ext cx="1450590" cy="369332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Aggregator-n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DFE90BF-6CF7-B7EC-A5D4-90B2F57836BD}"/>
              </a:ext>
            </a:extLst>
          </p:cNvPr>
          <p:cNvCxnSpPr>
            <a:stCxn id="2" idx="0"/>
            <a:endCxn id="3" idx="3"/>
          </p:cNvCxnSpPr>
          <p:nvPr/>
        </p:nvCxnSpPr>
        <p:spPr>
          <a:xfrm flipH="1" flipV="1">
            <a:off x="1934216" y="2546491"/>
            <a:ext cx="2185797" cy="416227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BFD4788-3342-940E-3816-A5F76DEB5785}"/>
              </a:ext>
            </a:extLst>
          </p:cNvPr>
          <p:cNvCxnSpPr>
            <a:cxnSpLocks/>
            <a:stCxn id="2" idx="0"/>
            <a:endCxn id="4" idx="2"/>
          </p:cNvCxnSpPr>
          <p:nvPr/>
        </p:nvCxnSpPr>
        <p:spPr>
          <a:xfrm flipH="1" flipV="1">
            <a:off x="2683209" y="2221706"/>
            <a:ext cx="1436804" cy="74101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ECAA135-02A3-FD3D-4430-0FD7E5134B37}"/>
              </a:ext>
            </a:extLst>
          </p:cNvPr>
          <p:cNvCxnSpPr>
            <a:cxnSpLocks/>
            <a:stCxn id="2" idx="0"/>
            <a:endCxn id="5" idx="2"/>
          </p:cNvCxnSpPr>
          <p:nvPr/>
        </p:nvCxnSpPr>
        <p:spPr>
          <a:xfrm flipH="1" flipV="1">
            <a:off x="4120012" y="2037040"/>
            <a:ext cx="1" cy="925678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279331D-5ACF-BB2C-7624-68D5E77F874C}"/>
              </a:ext>
            </a:extLst>
          </p:cNvPr>
          <p:cNvCxnSpPr>
            <a:cxnSpLocks/>
            <a:stCxn id="2" idx="0"/>
            <a:endCxn id="6" idx="2"/>
          </p:cNvCxnSpPr>
          <p:nvPr/>
        </p:nvCxnSpPr>
        <p:spPr>
          <a:xfrm flipV="1">
            <a:off x="4120013" y="2221706"/>
            <a:ext cx="1436802" cy="74101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EDC5538-08FB-A310-122B-F27B4F91B62B}"/>
              </a:ext>
            </a:extLst>
          </p:cNvPr>
          <p:cNvCxnSpPr>
            <a:cxnSpLocks/>
            <a:stCxn id="2" idx="0"/>
            <a:endCxn id="7" idx="1"/>
          </p:cNvCxnSpPr>
          <p:nvPr/>
        </p:nvCxnSpPr>
        <p:spPr>
          <a:xfrm flipV="1">
            <a:off x="4120013" y="2546491"/>
            <a:ext cx="2102853" cy="416227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ED60B35-0CCA-A048-FF6D-88711DF2A4C1}"/>
              </a:ext>
            </a:extLst>
          </p:cNvPr>
          <p:cNvCxnSpPr>
            <a:cxnSpLocks/>
            <a:stCxn id="2" idx="2"/>
            <a:endCxn id="8" idx="0"/>
          </p:cNvCxnSpPr>
          <p:nvPr/>
        </p:nvCxnSpPr>
        <p:spPr>
          <a:xfrm flipH="1">
            <a:off x="4120011" y="3822689"/>
            <a:ext cx="2" cy="119960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32DB2E2-F27F-5086-7FC6-228F2BBD3501}"/>
              </a:ext>
            </a:extLst>
          </p:cNvPr>
          <p:cNvCxnSpPr>
            <a:cxnSpLocks/>
            <a:stCxn id="2" idx="2"/>
            <a:endCxn id="10" idx="3"/>
          </p:cNvCxnSpPr>
          <p:nvPr/>
        </p:nvCxnSpPr>
        <p:spPr>
          <a:xfrm flipH="1">
            <a:off x="2179282" y="3822689"/>
            <a:ext cx="1940731" cy="28699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389D007-B4F3-0651-D370-01B7FC3ABD63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 flipH="1">
            <a:off x="2683208" y="3822689"/>
            <a:ext cx="1436805" cy="71627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2BD9511-74D8-8BFD-7AF9-C8511B816F7D}"/>
              </a:ext>
            </a:extLst>
          </p:cNvPr>
          <p:cNvCxnSpPr>
            <a:cxnSpLocks/>
            <a:stCxn id="2" idx="2"/>
            <a:endCxn id="11" idx="0"/>
          </p:cNvCxnSpPr>
          <p:nvPr/>
        </p:nvCxnSpPr>
        <p:spPr>
          <a:xfrm>
            <a:off x="4120013" y="3822689"/>
            <a:ext cx="1436801" cy="71627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3FB429D-B922-8C6D-070C-4EBD2D439FEF}"/>
              </a:ext>
            </a:extLst>
          </p:cNvPr>
          <p:cNvCxnSpPr>
            <a:cxnSpLocks/>
            <a:stCxn id="2" idx="2"/>
            <a:endCxn id="12" idx="1"/>
          </p:cNvCxnSpPr>
          <p:nvPr/>
        </p:nvCxnSpPr>
        <p:spPr>
          <a:xfrm>
            <a:off x="4120013" y="3822689"/>
            <a:ext cx="1657064" cy="29312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448E4CE-277C-0143-B3D4-71BC593AE186}"/>
              </a:ext>
            </a:extLst>
          </p:cNvPr>
          <p:cNvCxnSpPr>
            <a:stCxn id="10" idx="0"/>
            <a:endCxn id="3" idx="2"/>
          </p:cNvCxnSpPr>
          <p:nvPr/>
        </p:nvCxnSpPr>
        <p:spPr>
          <a:xfrm flipV="1">
            <a:off x="1490023" y="2731157"/>
            <a:ext cx="1" cy="1193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6E4BA75-C12C-78A1-A9B6-8034CAAA4719}"/>
              </a:ext>
            </a:extLst>
          </p:cNvPr>
          <p:cNvCxnSpPr>
            <a:cxnSpLocks/>
            <a:stCxn id="10" idx="0"/>
            <a:endCxn id="4" idx="2"/>
          </p:cNvCxnSpPr>
          <p:nvPr/>
        </p:nvCxnSpPr>
        <p:spPr>
          <a:xfrm flipV="1">
            <a:off x="1490023" y="2221706"/>
            <a:ext cx="1193186" cy="170330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369857D-D00B-C590-33B8-0C685B76A86C}"/>
              </a:ext>
            </a:extLst>
          </p:cNvPr>
          <p:cNvCxnSpPr>
            <a:cxnSpLocks/>
            <a:stCxn id="10" idx="0"/>
            <a:endCxn id="5" idx="2"/>
          </p:cNvCxnSpPr>
          <p:nvPr/>
        </p:nvCxnSpPr>
        <p:spPr>
          <a:xfrm flipV="1">
            <a:off x="1490023" y="2037040"/>
            <a:ext cx="2629989" cy="18879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661E932-B1CB-E52F-0F71-8853229250B3}"/>
              </a:ext>
            </a:extLst>
          </p:cNvPr>
          <p:cNvCxnSpPr>
            <a:cxnSpLocks/>
            <a:stCxn id="10" idx="0"/>
            <a:endCxn id="6" idx="2"/>
          </p:cNvCxnSpPr>
          <p:nvPr/>
        </p:nvCxnSpPr>
        <p:spPr>
          <a:xfrm flipV="1">
            <a:off x="1490023" y="2221706"/>
            <a:ext cx="4066792" cy="170330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66FE22AB-2EF5-444B-B8C4-C74937297E0B}"/>
              </a:ext>
            </a:extLst>
          </p:cNvPr>
          <p:cNvSpPr txBox="1"/>
          <p:nvPr/>
        </p:nvSpPr>
        <p:spPr>
          <a:xfrm>
            <a:off x="87855" y="935753"/>
            <a:ext cx="23589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ISO - Utility Interface</a:t>
            </a:r>
          </a:p>
          <a:p>
            <a:pPr algn="ctr"/>
            <a:r>
              <a:rPr lang="en-US" b="1" dirty="0">
                <a:solidFill>
                  <a:srgbClr val="FFC000"/>
                </a:solidFill>
              </a:rPr>
              <a:t>$150M + $30M/yr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2C8FE86-C601-6BE4-80F8-657D1008DA08}"/>
              </a:ext>
            </a:extLst>
          </p:cNvPr>
          <p:cNvSpPr txBox="1"/>
          <p:nvPr/>
        </p:nvSpPr>
        <p:spPr>
          <a:xfrm>
            <a:off x="2598290" y="609769"/>
            <a:ext cx="28612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ISO - Aggregator Interface</a:t>
            </a:r>
          </a:p>
          <a:p>
            <a:pPr algn="ctr"/>
            <a:r>
              <a:rPr lang="en-US" b="1" dirty="0">
                <a:solidFill>
                  <a:srgbClr val="00B0F0"/>
                </a:solidFill>
              </a:rPr>
              <a:t>$25M+$5M/yr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7BA4D01-687C-A314-10AC-AB7300A4D8A8}"/>
              </a:ext>
            </a:extLst>
          </p:cNvPr>
          <p:cNvSpPr txBox="1"/>
          <p:nvPr/>
        </p:nvSpPr>
        <p:spPr>
          <a:xfrm>
            <a:off x="5415272" y="628441"/>
            <a:ext cx="1949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Aggregator – </a:t>
            </a:r>
          </a:p>
          <a:p>
            <a:pPr algn="ctr"/>
            <a:r>
              <a:rPr lang="en-US" b="1" dirty="0">
                <a:solidFill>
                  <a:srgbClr val="7030A0"/>
                </a:solidFill>
              </a:rPr>
              <a:t>Utility Interface</a:t>
            </a:r>
          </a:p>
          <a:p>
            <a:pPr algn="ctr"/>
            <a:r>
              <a:rPr lang="en-US" b="1" dirty="0">
                <a:solidFill>
                  <a:srgbClr val="7030A0"/>
                </a:solidFill>
              </a:rPr>
              <a:t>$3.75B + 750M/yr</a:t>
            </a:r>
          </a:p>
          <a:p>
            <a:pPr algn="ctr"/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2A7324-5A77-F5A4-9199-31EB6D6D54A3}"/>
              </a:ext>
            </a:extLst>
          </p:cNvPr>
          <p:cNvSpPr txBox="1"/>
          <p:nvPr/>
        </p:nvSpPr>
        <p:spPr>
          <a:xfrm>
            <a:off x="31262" y="5752528"/>
            <a:ext cx="40887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Internal ISO/Utility Systems Interface</a:t>
            </a:r>
          </a:p>
          <a:p>
            <a:pPr algn="ctr"/>
            <a:r>
              <a:rPr lang="en-US" b="1" dirty="0"/>
              <a:t>$5.2B + $1.05B/yr</a:t>
            </a:r>
          </a:p>
          <a:p>
            <a:pPr algn="ctr"/>
            <a:endParaRPr lang="en-US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B8AD04-2346-A818-FAA4-7DC3DAD6FE0C}"/>
              </a:ext>
            </a:extLst>
          </p:cNvPr>
          <p:cNvSpPr txBox="1"/>
          <p:nvPr/>
        </p:nvSpPr>
        <p:spPr>
          <a:xfrm>
            <a:off x="4173408" y="5752528"/>
            <a:ext cx="3252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First cost of building Systems</a:t>
            </a:r>
          </a:p>
          <a:p>
            <a:pPr algn="ctr"/>
            <a:r>
              <a:rPr lang="en-US" b="1" dirty="0"/>
              <a:t>$3B + 750M/yr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CD4370-6712-120F-9A6F-901853201E89}"/>
              </a:ext>
            </a:extLst>
          </p:cNvPr>
          <p:cNvCxnSpPr/>
          <p:nvPr/>
        </p:nvCxnSpPr>
        <p:spPr>
          <a:xfrm>
            <a:off x="7649738" y="666987"/>
            <a:ext cx="0" cy="5728718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017C999-E640-18A3-0B2A-B1B8D549D5F4}"/>
              </a:ext>
            </a:extLst>
          </p:cNvPr>
          <p:cNvSpPr txBox="1"/>
          <p:nvPr/>
        </p:nvSpPr>
        <p:spPr>
          <a:xfrm>
            <a:off x="7886701" y="587467"/>
            <a:ext cx="4109215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The Cost of Business as Usual: </a:t>
            </a:r>
          </a:p>
          <a:p>
            <a:pPr algn="ctr"/>
            <a:r>
              <a:rPr lang="en-US" sz="3200" u="sng" dirty="0"/>
              <a:t>$12BN + $2.6BN/yr</a:t>
            </a:r>
            <a:endParaRPr lang="en-US" sz="3200" dirty="0"/>
          </a:p>
          <a:p>
            <a:endParaRPr lang="en-US" dirty="0"/>
          </a:p>
          <a:p>
            <a:pPr marL="514350" indent="-514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/>
              <a:t>Over 3,000 utilities, the RTOs/ISOs and Aggregators will have to independently create and maintain their own systems.  Functionality limited to ‘their scope’.</a:t>
            </a:r>
          </a:p>
          <a:p>
            <a:pPr marL="514350" indent="-514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/>
              <a:t>DER Enablement to utility programs and market products inhibited by administrative processes of interface and information exchange</a:t>
            </a:r>
          </a:p>
          <a:p>
            <a:pPr marL="514350" indent="-514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/>
              <a:t>Provides no direction for existing utility system software vendors to improve their systems for DER data use and exchange</a:t>
            </a:r>
          </a:p>
          <a:p>
            <a:pPr marL="514350" indent="-514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/>
              <a:t>Costs are significant and escalating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437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4A8B2-2C67-3C1A-C796-BD7C12F57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 Data “Uses”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C8B2A65-0074-5CF3-E30E-6BFF6F1A9B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2925336"/>
              </p:ext>
            </p:extLst>
          </p:nvPr>
        </p:nvGraphicFramePr>
        <p:xfrm>
          <a:off x="3398690" y="147238"/>
          <a:ext cx="9075985" cy="6297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2DF92F3-25F5-4FE0-BBEF-E880993615DA}"/>
              </a:ext>
            </a:extLst>
          </p:cNvPr>
          <p:cNvSpPr txBox="1"/>
          <p:nvPr/>
        </p:nvSpPr>
        <p:spPr>
          <a:xfrm>
            <a:off x="719254" y="2921619"/>
            <a:ext cx="3523785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Isolated Efforts by any single group or function create barriers to successfully enable DERs</a:t>
            </a:r>
          </a:p>
        </p:txBody>
      </p:sp>
    </p:spTree>
    <p:extLst>
      <p:ext uri="{BB962C8B-B14F-4D97-AF65-F5344CB8AC3E}">
        <p14:creationId xmlns:p14="http://schemas.microsoft.com/office/powerpoint/2010/main" val="3721151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05265-7C1B-ABB7-4F1E-7F823D34D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to Date by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7FFCA-88EB-F927-F08B-D21564547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Path to Create a NAESB standard for a DER Entity Registration standard and DER Device Registry identified</a:t>
            </a:r>
          </a:p>
          <a:p>
            <a:r>
              <a:rPr lang="en-US" dirty="0"/>
              <a:t>Exploration of the necessary industry entities that are required to enable DERs to the grid and marketplace</a:t>
            </a:r>
          </a:p>
          <a:p>
            <a:r>
              <a:rPr lang="en-US" dirty="0"/>
              <a:t>Research into definitions for all of these entities completed</a:t>
            </a:r>
          </a:p>
        </p:txBody>
      </p:sp>
    </p:spTree>
    <p:extLst>
      <p:ext uri="{BB962C8B-B14F-4D97-AF65-F5344CB8AC3E}">
        <p14:creationId xmlns:p14="http://schemas.microsoft.com/office/powerpoint/2010/main" val="149646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0BB01-02C4-FBFB-6CF5-8F5173CAB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88098"/>
            <a:ext cx="10515600" cy="1325563"/>
          </a:xfrm>
        </p:spPr>
        <p:txBody>
          <a:bodyPr/>
          <a:lstStyle/>
          <a:p>
            <a:r>
              <a:rPr lang="en-US" dirty="0"/>
              <a:t>Entities Overview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50039E0-98DC-7C7D-6D20-2614446337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377023"/>
              </p:ext>
            </p:extLst>
          </p:nvPr>
        </p:nvGraphicFramePr>
        <p:xfrm>
          <a:off x="100208" y="906336"/>
          <a:ext cx="11937304" cy="5863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2676">
                  <a:extLst>
                    <a:ext uri="{9D8B030D-6E8A-4147-A177-3AD203B41FA5}">
                      <a16:colId xmlns:a16="http://schemas.microsoft.com/office/drawing/2014/main" val="2658484126"/>
                    </a:ext>
                  </a:extLst>
                </a:gridCol>
                <a:gridCol w="2988903">
                  <a:extLst>
                    <a:ext uri="{9D8B030D-6E8A-4147-A177-3AD203B41FA5}">
                      <a16:colId xmlns:a16="http://schemas.microsoft.com/office/drawing/2014/main" val="894185117"/>
                    </a:ext>
                  </a:extLst>
                </a:gridCol>
                <a:gridCol w="1850729">
                  <a:extLst>
                    <a:ext uri="{9D8B030D-6E8A-4147-A177-3AD203B41FA5}">
                      <a16:colId xmlns:a16="http://schemas.microsoft.com/office/drawing/2014/main" val="591859205"/>
                    </a:ext>
                  </a:extLst>
                </a:gridCol>
                <a:gridCol w="1602498">
                  <a:extLst>
                    <a:ext uri="{9D8B030D-6E8A-4147-A177-3AD203B41FA5}">
                      <a16:colId xmlns:a16="http://schemas.microsoft.com/office/drawing/2014/main" val="2479573076"/>
                    </a:ext>
                  </a:extLst>
                </a:gridCol>
                <a:gridCol w="1602498">
                  <a:extLst>
                    <a:ext uri="{9D8B030D-6E8A-4147-A177-3AD203B41FA5}">
                      <a16:colId xmlns:a16="http://schemas.microsoft.com/office/drawing/2014/main" val="3752514841"/>
                    </a:ext>
                  </a:extLst>
                </a:gridCol>
              </a:tblGrid>
              <a:tr h="3064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Organization Type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Volume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Entity Registration Required?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In DER Asset Registry?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Role in DER Asset Registry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3553713448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Device Owner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Ten of Millions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Agent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329552119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>
                          <a:effectLst/>
                        </a:rPr>
                        <a:t>Device Agent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Thousands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Agent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538115824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Distribution System Provider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~ 3000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Approval &amp; Agent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977932050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Bulk Power System Operator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Hundreds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Approval &amp; Agent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696714115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NERC Reliability Coordinator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???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Observer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3988122476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Bulk Power Market Operator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Hundreds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Same-BPSO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3794035532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Applicable Regulatory Authority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Thousands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Observer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2603750977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FERC/NERC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Singular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Observer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3025515065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Aggregator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Hundreds to Thousands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Agent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836391127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Supplier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Hundreds to Thousands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Approval &amp; Agent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3222006424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Scheduling Entity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Tens to Hundreds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Approval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2511786129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Device Manufacturer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Hundreds to Thousands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Observer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2917537745"/>
                  </a:ext>
                </a:extLst>
              </a:tr>
              <a:tr h="306479"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Administrator (NAESB)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104415" marR="10441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Observer</a:t>
                      </a:r>
                    </a:p>
                  </a:txBody>
                  <a:tcPr marL="104415" marR="104415" marT="0" marB="0"/>
                </a:tc>
                <a:extLst>
                  <a:ext uri="{0D108BD9-81ED-4DB2-BD59-A6C34878D82A}">
                    <a16:rowId xmlns:a16="http://schemas.microsoft.com/office/drawing/2014/main" val="310219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4399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B53ED-5EDD-3D1B-10A5-940BE5D02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– Again following existing NAESB roles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AFDA7-F712-E65E-F87C-913331F41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Agent - Data Entry or Modification</a:t>
            </a:r>
          </a:p>
          <a:p>
            <a:r>
              <a:rPr lang="en-US" dirty="0"/>
              <a:t>Authority - Digital Software Tool</a:t>
            </a:r>
          </a:p>
          <a:p>
            <a:r>
              <a:rPr lang="en-US" dirty="0"/>
              <a:t>Approval - Approves Data/Information/etc., may also be an Agent </a:t>
            </a:r>
          </a:p>
          <a:p>
            <a:r>
              <a:rPr lang="en-US" dirty="0"/>
              <a:t>Observer – Consumer of Data but does not enter, modify or approve (No Cost Registration)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544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21e689-e73e-41b0-bbf0-d4da3e128747" xsi:nil="true"/>
    <lcf76f155ced4ddcb4097134ff3c332f xmlns="8ec4cde5-a134-46c0-946e-1a212afa678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03259A46F9D8429FA5367642890009" ma:contentTypeVersion="17" ma:contentTypeDescription="Create a new document." ma:contentTypeScope="" ma:versionID="e52b6dc9eae4767bc8bb5b55bb89cae6">
  <xsd:schema xmlns:xsd="http://www.w3.org/2001/XMLSchema" xmlns:xs="http://www.w3.org/2001/XMLSchema" xmlns:p="http://schemas.microsoft.com/office/2006/metadata/properties" xmlns:ns2="8ec4cde5-a134-46c0-946e-1a212afa6785" xmlns:ns3="5b21e689-e73e-41b0-bbf0-d4da3e128747" targetNamespace="http://schemas.microsoft.com/office/2006/metadata/properties" ma:root="true" ma:fieldsID="6ea30b87075aeac0a1e86439663fb4b3" ns2:_="" ns3:_="">
    <xsd:import namespace="8ec4cde5-a134-46c0-946e-1a212afa6785"/>
    <xsd:import namespace="5b21e689-e73e-41b0-bbf0-d4da3e1287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4cde5-a134-46c0-946e-1a212afa67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500b150-2183-4524-974c-b96aed124a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21e689-e73e-41b0-bbf0-d4da3e128747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38030ec1-824b-451f-94b4-4e9dee812851}" ma:internalName="TaxCatchAll" ma:showField="CatchAllData" ma:web="5b21e689-e73e-41b0-bbf0-d4da3e1287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2F6AC5-55ED-46C8-8CC6-47D81E7682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C76BAF-F7B9-40F3-8076-E8773C662662}">
  <ds:schemaRefs>
    <ds:schemaRef ds:uri="http://schemas.microsoft.com/office/2006/metadata/properties"/>
    <ds:schemaRef ds:uri="http://schemas.microsoft.com/office/infopath/2007/PartnerControls"/>
    <ds:schemaRef ds:uri="5b21e689-e73e-41b0-bbf0-d4da3e128747"/>
    <ds:schemaRef ds:uri="8ec4cde5-a134-46c0-946e-1a212afa6785"/>
  </ds:schemaRefs>
</ds:datastoreItem>
</file>

<file path=customXml/itemProps3.xml><?xml version="1.0" encoding="utf-8"?>
<ds:datastoreItem xmlns:ds="http://schemas.openxmlformats.org/officeDocument/2006/customXml" ds:itemID="{4DD38F10-EF70-44CB-A50C-484F83782F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c4cde5-a134-46c0-946e-1a212afa6785"/>
    <ds:schemaRef ds:uri="5b21e689-e73e-41b0-bbf0-d4da3e1287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794</Words>
  <Application>Microsoft Office PowerPoint</Application>
  <PresentationFormat>Widescreen</PresentationFormat>
  <Paragraphs>164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Office Theme</vt:lpstr>
      <vt:lpstr>Developing a NAESB Standard for DER Registry</vt:lpstr>
      <vt:lpstr>Historical Approach to EIR</vt:lpstr>
      <vt:lpstr>Beyond EIR</vt:lpstr>
      <vt:lpstr>Conceptual Comparison to develop DER Registry for Industry</vt:lpstr>
      <vt:lpstr>PowerPoint Presentation</vt:lpstr>
      <vt:lpstr>DER Data “Uses”</vt:lpstr>
      <vt:lpstr>Progress to Date by Working Group</vt:lpstr>
      <vt:lpstr>Entities Overview</vt:lpstr>
      <vt:lpstr>Roles – Again following existing NAESB roles</vt:lpstr>
      <vt:lpstr>Next Steps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Hickman</dc:creator>
  <cp:lastModifiedBy>Chris Hickman</cp:lastModifiedBy>
  <cp:revision>5</cp:revision>
  <dcterms:created xsi:type="dcterms:W3CDTF">2026-01-10T19:45:31Z</dcterms:created>
  <dcterms:modified xsi:type="dcterms:W3CDTF">2026-01-13T12:40:22Z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0x010100D403259A46F9D8429FA5367642890009</vt:lpwstr>
  </property>
  <property fmtid="{D5CDD505-2E9C-101B-9397-08002B2CF9AE}" pid="3" name="MediaServiceImageTags">
    <vt:lpwstr/>
  </property>
</Properties>
</file>