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57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FCDCB9-E52D-4B7A-AF6A-00BB1770322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AE80487-5358-4765-960F-8F2E14FF6A7D}">
      <dgm:prSet phldrT="[Text]"/>
      <dgm:spPr/>
      <dgm:t>
        <a:bodyPr/>
        <a:lstStyle/>
        <a:p>
          <a:r>
            <a:rPr lang="en-US" dirty="0" smtClean="0"/>
            <a:t>Getting Started</a:t>
          </a:r>
          <a:endParaRPr lang="en-US" dirty="0"/>
        </a:p>
      </dgm:t>
    </dgm:pt>
    <dgm:pt modelId="{6C5AE363-A4F7-4BE9-BD03-CAB4462F682B}" type="parTrans" cxnId="{C89E9E8F-762E-40A8-8D01-9E7053ADD76C}">
      <dgm:prSet/>
      <dgm:spPr/>
      <dgm:t>
        <a:bodyPr/>
        <a:lstStyle/>
        <a:p>
          <a:endParaRPr lang="en-US"/>
        </a:p>
      </dgm:t>
    </dgm:pt>
    <dgm:pt modelId="{51791FAF-14A1-4692-8FB0-B29CA3F07A27}" type="sibTrans" cxnId="{C89E9E8F-762E-40A8-8D01-9E7053ADD76C}">
      <dgm:prSet/>
      <dgm:spPr/>
      <dgm:t>
        <a:bodyPr/>
        <a:lstStyle/>
        <a:p>
          <a:endParaRPr lang="en-US"/>
        </a:p>
      </dgm:t>
    </dgm:pt>
    <dgm:pt modelId="{6AE70971-5D49-487D-BA7F-60B87A1ABE69}">
      <dgm:prSet phldrT="[Text]"/>
      <dgm:spPr/>
      <dgm:t>
        <a:bodyPr/>
        <a:lstStyle/>
        <a:p>
          <a:r>
            <a:rPr lang="en-US" dirty="0" smtClean="0"/>
            <a:t>Initial Review</a:t>
          </a:r>
          <a:endParaRPr lang="en-US" dirty="0"/>
        </a:p>
      </dgm:t>
    </dgm:pt>
    <dgm:pt modelId="{10650FF4-24A5-42B8-8B4C-A53E6D9ECD7D}" type="parTrans" cxnId="{F49BDC97-B3C2-4E72-B635-1509A31097B7}">
      <dgm:prSet/>
      <dgm:spPr/>
      <dgm:t>
        <a:bodyPr/>
        <a:lstStyle/>
        <a:p>
          <a:endParaRPr lang="en-US"/>
        </a:p>
      </dgm:t>
    </dgm:pt>
    <dgm:pt modelId="{AC5CF047-38EF-49AB-B948-A81AE916F5AF}" type="sibTrans" cxnId="{F49BDC97-B3C2-4E72-B635-1509A31097B7}">
      <dgm:prSet/>
      <dgm:spPr/>
      <dgm:t>
        <a:bodyPr/>
        <a:lstStyle/>
        <a:p>
          <a:endParaRPr lang="en-US"/>
        </a:p>
      </dgm:t>
    </dgm:pt>
    <dgm:pt modelId="{33B65AD2-96BF-43C8-BAFB-CFE53CCA9D9E}">
      <dgm:prSet phldrT="[Text]"/>
      <dgm:spPr/>
      <dgm:t>
        <a:bodyPr/>
        <a:lstStyle/>
        <a:p>
          <a:r>
            <a:rPr lang="en-US" dirty="0" smtClean="0"/>
            <a:t>Evaluation</a:t>
          </a:r>
          <a:endParaRPr lang="en-US" dirty="0"/>
        </a:p>
      </dgm:t>
    </dgm:pt>
    <dgm:pt modelId="{8C325A74-940E-4F4D-8DA1-58219D881C82}" type="parTrans" cxnId="{4DAD36AB-FA80-44CC-A417-3FFA0998E435}">
      <dgm:prSet/>
      <dgm:spPr/>
      <dgm:t>
        <a:bodyPr/>
        <a:lstStyle/>
        <a:p>
          <a:endParaRPr lang="en-US"/>
        </a:p>
      </dgm:t>
    </dgm:pt>
    <dgm:pt modelId="{0DA58C9E-81ED-4A64-A21E-E80F77B7FB93}" type="sibTrans" cxnId="{4DAD36AB-FA80-44CC-A417-3FFA0998E435}">
      <dgm:prSet/>
      <dgm:spPr/>
      <dgm:t>
        <a:bodyPr/>
        <a:lstStyle/>
        <a:p>
          <a:endParaRPr lang="en-US"/>
        </a:p>
      </dgm:t>
    </dgm:pt>
    <dgm:pt modelId="{7747FE8D-126B-4E4D-AD76-8A2A8F0D929B}">
      <dgm:prSet phldrT="[Text]"/>
      <dgm:spPr/>
      <dgm:t>
        <a:bodyPr/>
        <a:lstStyle/>
        <a:p>
          <a:r>
            <a:rPr lang="en-US" dirty="0" smtClean="0"/>
            <a:t>Final Disposition</a:t>
          </a:r>
          <a:endParaRPr lang="en-US" dirty="0"/>
        </a:p>
      </dgm:t>
    </dgm:pt>
    <dgm:pt modelId="{281391EC-233E-46FC-982D-05F4A39C4EB1}" type="parTrans" cxnId="{1AD68203-7F5E-4EB8-841E-2E1703FAF932}">
      <dgm:prSet/>
      <dgm:spPr/>
      <dgm:t>
        <a:bodyPr/>
        <a:lstStyle/>
        <a:p>
          <a:endParaRPr lang="en-US"/>
        </a:p>
      </dgm:t>
    </dgm:pt>
    <dgm:pt modelId="{3DDF75BB-7D1C-4DA5-9DA9-2AD67911CDB9}" type="sibTrans" cxnId="{1AD68203-7F5E-4EB8-841E-2E1703FAF932}">
      <dgm:prSet/>
      <dgm:spPr/>
      <dgm:t>
        <a:bodyPr/>
        <a:lstStyle/>
        <a:p>
          <a:endParaRPr lang="en-US"/>
        </a:p>
      </dgm:t>
    </dgm:pt>
    <dgm:pt modelId="{E68247BB-4D0A-49B9-86BD-036D9750FEB9}">
      <dgm:prSet/>
      <dgm:spPr/>
      <dgm:t>
        <a:bodyPr/>
        <a:lstStyle/>
        <a:p>
          <a:r>
            <a:rPr lang="en-US" dirty="0" smtClean="0"/>
            <a:t>New Service (new Transmission Customer)</a:t>
          </a:r>
          <a:endParaRPr lang="en-US" dirty="0"/>
        </a:p>
      </dgm:t>
    </dgm:pt>
    <dgm:pt modelId="{939080F9-8AD8-41CF-A4C5-5F1C3E297472}" type="parTrans" cxnId="{80FC6BA8-59A9-40E3-816A-BF2D726EF968}">
      <dgm:prSet/>
      <dgm:spPr/>
      <dgm:t>
        <a:bodyPr/>
        <a:lstStyle/>
        <a:p>
          <a:endParaRPr lang="en-US"/>
        </a:p>
      </dgm:t>
    </dgm:pt>
    <dgm:pt modelId="{F2814B3F-D022-4A69-A3DB-494FBC39446C}" type="sibTrans" cxnId="{80FC6BA8-59A9-40E3-816A-BF2D726EF968}">
      <dgm:prSet/>
      <dgm:spPr/>
      <dgm:t>
        <a:bodyPr/>
        <a:lstStyle/>
        <a:p>
          <a:endParaRPr lang="en-US"/>
        </a:p>
      </dgm:t>
    </dgm:pt>
    <dgm:pt modelId="{25C53886-DEAA-4634-B63D-3F541305E0F3}">
      <dgm:prSet/>
      <dgm:spPr/>
      <dgm:t>
        <a:bodyPr/>
        <a:lstStyle/>
        <a:p>
          <a:r>
            <a:rPr lang="en-US" dirty="0" smtClean="0"/>
            <a:t>Modify Service (add/modify DNR, Network Load, Concomitant Evaluation)</a:t>
          </a:r>
          <a:endParaRPr lang="en-US" dirty="0"/>
        </a:p>
      </dgm:t>
    </dgm:pt>
    <dgm:pt modelId="{9392B2B0-8443-4EB8-8F09-9EEA46CC793C}" type="parTrans" cxnId="{8E888FC8-AA7A-47F6-9D49-698AC0585B3E}">
      <dgm:prSet/>
      <dgm:spPr/>
      <dgm:t>
        <a:bodyPr/>
        <a:lstStyle/>
        <a:p>
          <a:endParaRPr lang="en-US"/>
        </a:p>
      </dgm:t>
    </dgm:pt>
    <dgm:pt modelId="{008FC684-905C-4E7B-847B-23B3BBF390E0}" type="sibTrans" cxnId="{8E888FC8-AA7A-47F6-9D49-698AC0585B3E}">
      <dgm:prSet/>
      <dgm:spPr/>
      <dgm:t>
        <a:bodyPr/>
        <a:lstStyle/>
        <a:p>
          <a:endParaRPr lang="en-US"/>
        </a:p>
      </dgm:t>
    </dgm:pt>
    <dgm:pt modelId="{D315D7D8-F346-41F7-A860-47FCDC521394}">
      <dgm:prSet/>
      <dgm:spPr/>
      <dgm:t>
        <a:bodyPr/>
        <a:lstStyle/>
        <a:p>
          <a:r>
            <a:rPr lang="en-US" dirty="0" smtClean="0"/>
            <a:t>Pre-submittal workspace</a:t>
          </a:r>
          <a:endParaRPr lang="en-US" dirty="0"/>
        </a:p>
      </dgm:t>
    </dgm:pt>
    <dgm:pt modelId="{0D768695-5E35-40EC-9FC7-D56CE0852B9F}" type="parTrans" cxnId="{FBF312C2-C774-4C51-AA70-E3760B025BAE}">
      <dgm:prSet/>
      <dgm:spPr/>
      <dgm:t>
        <a:bodyPr/>
        <a:lstStyle/>
        <a:p>
          <a:endParaRPr lang="en-US"/>
        </a:p>
      </dgm:t>
    </dgm:pt>
    <dgm:pt modelId="{93C5C84C-9D8B-4604-A05E-85E660D077BD}" type="sibTrans" cxnId="{FBF312C2-C774-4C51-AA70-E3760B025BAE}">
      <dgm:prSet/>
      <dgm:spPr/>
      <dgm:t>
        <a:bodyPr/>
        <a:lstStyle/>
        <a:p>
          <a:endParaRPr lang="en-US"/>
        </a:p>
      </dgm:t>
    </dgm:pt>
    <dgm:pt modelId="{F0659829-8CE4-45A8-8D9B-5C76E1389269}">
      <dgm:prSet/>
      <dgm:spPr/>
      <dgm:t>
        <a:bodyPr/>
        <a:lstStyle/>
        <a:p>
          <a:r>
            <a:rPr lang="en-US" dirty="0" smtClean="0"/>
            <a:t>Validity of service information</a:t>
          </a:r>
          <a:endParaRPr lang="en-US" dirty="0"/>
        </a:p>
      </dgm:t>
    </dgm:pt>
    <dgm:pt modelId="{82583674-8372-49B9-BA59-DA0F10B629BA}" type="parTrans" cxnId="{10024956-D7A7-43D8-AAAD-2D6C2FCD7FE9}">
      <dgm:prSet/>
      <dgm:spPr/>
      <dgm:t>
        <a:bodyPr/>
        <a:lstStyle/>
        <a:p>
          <a:endParaRPr lang="en-US"/>
        </a:p>
      </dgm:t>
    </dgm:pt>
    <dgm:pt modelId="{CE914529-4E29-472C-9E65-662497AC498E}" type="sibTrans" cxnId="{10024956-D7A7-43D8-AAAD-2D6C2FCD7FE9}">
      <dgm:prSet/>
      <dgm:spPr/>
      <dgm:t>
        <a:bodyPr/>
        <a:lstStyle/>
        <a:p>
          <a:endParaRPr lang="en-US"/>
        </a:p>
      </dgm:t>
    </dgm:pt>
    <dgm:pt modelId="{B22EB80E-C9F3-42A8-8131-56E06B21F6AD}">
      <dgm:prSet/>
      <dgm:spPr/>
      <dgm:t>
        <a:bodyPr/>
        <a:lstStyle/>
        <a:p>
          <a:r>
            <a:rPr lang="en-US" dirty="0" smtClean="0"/>
            <a:t>Correcting service deficiencies </a:t>
          </a:r>
          <a:endParaRPr lang="en-US" dirty="0"/>
        </a:p>
      </dgm:t>
    </dgm:pt>
    <dgm:pt modelId="{D96D772D-2643-4E14-AAAE-0F2F81AC7A94}" type="parTrans" cxnId="{F84B86D0-9913-4F3D-8F81-4D3C97FAD478}">
      <dgm:prSet/>
      <dgm:spPr/>
      <dgm:t>
        <a:bodyPr/>
        <a:lstStyle/>
        <a:p>
          <a:endParaRPr lang="en-US"/>
        </a:p>
      </dgm:t>
    </dgm:pt>
    <dgm:pt modelId="{5F8A4EBA-91EA-491E-8301-B0304D988945}" type="sibTrans" cxnId="{F84B86D0-9913-4F3D-8F81-4D3C97FAD478}">
      <dgm:prSet/>
      <dgm:spPr/>
      <dgm:t>
        <a:bodyPr/>
        <a:lstStyle/>
        <a:p>
          <a:endParaRPr lang="en-US"/>
        </a:p>
      </dgm:t>
    </dgm:pt>
    <dgm:pt modelId="{13E82E18-65E5-46F1-8030-8B409EDCF624}">
      <dgm:prSet/>
      <dgm:spPr/>
      <dgm:t>
        <a:bodyPr/>
        <a:lstStyle/>
        <a:p>
          <a:r>
            <a:rPr lang="en-US" dirty="0" smtClean="0"/>
            <a:t>Completing service information</a:t>
          </a:r>
          <a:endParaRPr lang="en-US" dirty="0"/>
        </a:p>
      </dgm:t>
    </dgm:pt>
    <dgm:pt modelId="{A03BFD4C-E694-4167-B5D3-7EB1C3263F47}" type="parTrans" cxnId="{88889832-2203-4649-8795-24489F7E342E}">
      <dgm:prSet/>
      <dgm:spPr/>
      <dgm:t>
        <a:bodyPr/>
        <a:lstStyle/>
        <a:p>
          <a:endParaRPr lang="en-US"/>
        </a:p>
      </dgm:t>
    </dgm:pt>
    <dgm:pt modelId="{C4404AAF-FCB3-424D-9D3D-222D927BB827}" type="sibTrans" cxnId="{88889832-2203-4649-8795-24489F7E342E}">
      <dgm:prSet/>
      <dgm:spPr/>
      <dgm:t>
        <a:bodyPr/>
        <a:lstStyle/>
        <a:p>
          <a:endParaRPr lang="en-US"/>
        </a:p>
      </dgm:t>
    </dgm:pt>
    <dgm:pt modelId="{F352F912-019C-49DD-9009-D14E9752F368}">
      <dgm:prSet/>
      <dgm:spPr/>
      <dgm:t>
        <a:bodyPr/>
        <a:lstStyle/>
        <a:p>
          <a:r>
            <a:rPr lang="en-US" dirty="0" smtClean="0"/>
            <a:t> Service information evaluated</a:t>
          </a:r>
          <a:endParaRPr lang="en-US" dirty="0"/>
        </a:p>
      </dgm:t>
    </dgm:pt>
    <dgm:pt modelId="{CFAF0A3A-671A-45AD-B7C7-9C5AFFEEE35D}" type="parTrans" cxnId="{DC9F686F-64A7-4052-B520-67229DD57AD3}">
      <dgm:prSet/>
      <dgm:spPr/>
      <dgm:t>
        <a:bodyPr/>
        <a:lstStyle/>
        <a:p>
          <a:endParaRPr lang="en-US"/>
        </a:p>
      </dgm:t>
    </dgm:pt>
    <dgm:pt modelId="{870F3CE1-A2B4-4166-8EA0-71137D48AEFF}" type="sibTrans" cxnId="{DC9F686F-64A7-4052-B520-67229DD57AD3}">
      <dgm:prSet/>
      <dgm:spPr/>
      <dgm:t>
        <a:bodyPr/>
        <a:lstStyle/>
        <a:p>
          <a:endParaRPr lang="en-US"/>
        </a:p>
      </dgm:t>
    </dgm:pt>
    <dgm:pt modelId="{B436467B-0793-40FA-89CF-96F7D38F6878}">
      <dgm:prSet/>
      <dgm:spPr/>
      <dgm:t>
        <a:bodyPr/>
        <a:lstStyle/>
        <a:p>
          <a:r>
            <a:rPr lang="en-US" dirty="0" smtClean="0"/>
            <a:t>Validity of terms and conditions of service information</a:t>
          </a:r>
          <a:endParaRPr lang="en-US" dirty="0"/>
        </a:p>
      </dgm:t>
    </dgm:pt>
    <dgm:pt modelId="{DAE07378-F761-4506-9BE5-63C326DE644D}" type="parTrans" cxnId="{3309C5CB-08FD-4A10-BB8B-574B8936CEA7}">
      <dgm:prSet/>
      <dgm:spPr/>
      <dgm:t>
        <a:bodyPr/>
        <a:lstStyle/>
        <a:p>
          <a:endParaRPr lang="en-US"/>
        </a:p>
      </dgm:t>
    </dgm:pt>
    <dgm:pt modelId="{C703ABA7-931A-4C10-B6F1-BA6BF6DE31C8}" type="sibTrans" cxnId="{3309C5CB-08FD-4A10-BB8B-574B8936CEA7}">
      <dgm:prSet/>
      <dgm:spPr/>
      <dgm:t>
        <a:bodyPr/>
        <a:lstStyle/>
        <a:p>
          <a:endParaRPr lang="en-US"/>
        </a:p>
      </dgm:t>
    </dgm:pt>
    <dgm:pt modelId="{A9944013-0986-4528-BBEF-F2B21D45A27E}">
      <dgm:prSet/>
      <dgm:spPr/>
      <dgm:t>
        <a:bodyPr/>
        <a:lstStyle/>
        <a:p>
          <a:r>
            <a:rPr lang="en-US" dirty="0" smtClean="0"/>
            <a:t>Determining transfer capability</a:t>
          </a:r>
          <a:endParaRPr lang="en-US" dirty="0"/>
        </a:p>
      </dgm:t>
    </dgm:pt>
    <dgm:pt modelId="{BEBD092D-360F-42C3-8248-0B78220B9B6B}" type="parTrans" cxnId="{1B58F106-80F5-4F12-A76A-DAB5D6F0FE0B}">
      <dgm:prSet/>
      <dgm:spPr/>
      <dgm:t>
        <a:bodyPr/>
        <a:lstStyle/>
        <a:p>
          <a:endParaRPr lang="en-US"/>
        </a:p>
      </dgm:t>
    </dgm:pt>
    <dgm:pt modelId="{35A59F59-85BB-4A66-91E9-86FE08F38B15}" type="sibTrans" cxnId="{1B58F106-80F5-4F12-A76A-DAB5D6F0FE0B}">
      <dgm:prSet/>
      <dgm:spPr/>
      <dgm:t>
        <a:bodyPr/>
        <a:lstStyle/>
        <a:p>
          <a:endParaRPr lang="en-US"/>
        </a:p>
      </dgm:t>
    </dgm:pt>
    <dgm:pt modelId="{3BB849AC-E1AA-404C-9F08-EC0BD3E73569}">
      <dgm:prSet/>
      <dgm:spPr/>
      <dgm:t>
        <a:bodyPr/>
        <a:lstStyle/>
        <a:p>
          <a:r>
            <a:rPr lang="en-US" dirty="0" smtClean="0"/>
            <a:t>Granting service</a:t>
          </a:r>
          <a:endParaRPr lang="en-US" dirty="0"/>
        </a:p>
      </dgm:t>
    </dgm:pt>
    <dgm:pt modelId="{AF319016-6B54-476A-BBE9-3BE4AA239C80}" type="parTrans" cxnId="{B5B5EFD3-A3F9-4014-9DF2-5A28F3CD22BD}">
      <dgm:prSet/>
      <dgm:spPr/>
      <dgm:t>
        <a:bodyPr/>
        <a:lstStyle/>
        <a:p>
          <a:endParaRPr lang="en-US"/>
        </a:p>
      </dgm:t>
    </dgm:pt>
    <dgm:pt modelId="{4FE8864E-8BEB-4AAD-88CF-4507BC0B2295}" type="sibTrans" cxnId="{B5B5EFD3-A3F9-4014-9DF2-5A28F3CD22BD}">
      <dgm:prSet/>
      <dgm:spPr/>
      <dgm:t>
        <a:bodyPr/>
        <a:lstStyle/>
        <a:p>
          <a:endParaRPr lang="en-US"/>
        </a:p>
      </dgm:t>
    </dgm:pt>
    <dgm:pt modelId="{5D8B6837-41B9-4135-B8AF-2260A998C6F1}">
      <dgm:prSet/>
      <dgm:spPr/>
      <dgm:t>
        <a:bodyPr/>
        <a:lstStyle/>
        <a:p>
          <a:r>
            <a:rPr lang="en-US" dirty="0" smtClean="0"/>
            <a:t>Secondary Network</a:t>
          </a:r>
          <a:endParaRPr lang="en-US" dirty="0"/>
        </a:p>
      </dgm:t>
    </dgm:pt>
    <dgm:pt modelId="{E63BDF97-34B0-478F-A404-725F71E810A2}" type="parTrans" cxnId="{B30F9EC3-4945-4C42-B49C-C2E8C5E1B673}">
      <dgm:prSet/>
      <dgm:spPr/>
      <dgm:t>
        <a:bodyPr/>
        <a:lstStyle/>
        <a:p>
          <a:endParaRPr lang="en-US"/>
        </a:p>
      </dgm:t>
    </dgm:pt>
    <dgm:pt modelId="{96DCB779-5EF6-4C6A-9248-F646EBB86469}" type="sibTrans" cxnId="{B30F9EC3-4945-4C42-B49C-C2E8C5E1B673}">
      <dgm:prSet/>
      <dgm:spPr/>
      <dgm:t>
        <a:bodyPr/>
        <a:lstStyle/>
        <a:p>
          <a:endParaRPr lang="en-US"/>
        </a:p>
      </dgm:t>
    </dgm:pt>
    <dgm:pt modelId="{32328438-B69D-40F8-A39D-8CFCFCC5FE27}">
      <dgm:prSet phldrT="[Text]"/>
      <dgm:spPr/>
      <dgm:t>
        <a:bodyPr/>
        <a:lstStyle/>
        <a:p>
          <a:r>
            <a:rPr lang="en-US" dirty="0" smtClean="0"/>
            <a:t>Other</a:t>
          </a:r>
          <a:endParaRPr lang="en-US" dirty="0"/>
        </a:p>
      </dgm:t>
    </dgm:pt>
    <dgm:pt modelId="{743F2C90-4518-48EF-9D86-9D4D93F9F5A2}" type="parTrans" cxnId="{D200C3F3-B741-431B-A06C-B68CDE47A710}">
      <dgm:prSet/>
      <dgm:spPr/>
      <dgm:t>
        <a:bodyPr/>
        <a:lstStyle/>
        <a:p>
          <a:endParaRPr lang="en-US"/>
        </a:p>
      </dgm:t>
    </dgm:pt>
    <dgm:pt modelId="{EE0F3393-F8DE-4130-B167-A0B105C6D98B}" type="sibTrans" cxnId="{D200C3F3-B741-431B-A06C-B68CDE47A710}">
      <dgm:prSet/>
      <dgm:spPr/>
      <dgm:t>
        <a:bodyPr/>
        <a:lstStyle/>
        <a:p>
          <a:endParaRPr lang="en-US"/>
        </a:p>
      </dgm:t>
    </dgm:pt>
    <dgm:pt modelId="{62D2B371-9A3A-4310-89F4-204E2EFE3DD9}">
      <dgm:prSet/>
      <dgm:spPr/>
      <dgm:t>
        <a:bodyPr/>
        <a:lstStyle/>
        <a:p>
          <a:r>
            <a:rPr lang="en-US" dirty="0" smtClean="0"/>
            <a:t>Confirming service information</a:t>
          </a:r>
          <a:endParaRPr lang="en-US" dirty="0"/>
        </a:p>
      </dgm:t>
    </dgm:pt>
    <dgm:pt modelId="{0DD827D2-497E-4949-9C55-F9573A02A16D}" type="parTrans" cxnId="{48627F8C-DFA4-4CDC-AAE3-19670CF1BDB3}">
      <dgm:prSet/>
      <dgm:spPr/>
      <dgm:t>
        <a:bodyPr/>
        <a:lstStyle/>
        <a:p>
          <a:endParaRPr lang="en-US"/>
        </a:p>
      </dgm:t>
    </dgm:pt>
    <dgm:pt modelId="{8907B085-7717-4B4B-9035-B54A9058B2A1}" type="sibTrans" cxnId="{48627F8C-DFA4-4CDC-AAE3-19670CF1BDB3}">
      <dgm:prSet/>
      <dgm:spPr/>
      <dgm:t>
        <a:bodyPr/>
        <a:lstStyle/>
        <a:p>
          <a:endParaRPr lang="en-US"/>
        </a:p>
      </dgm:t>
    </dgm:pt>
    <dgm:pt modelId="{93475FB7-D811-41F2-9B13-15FF1592F586}">
      <dgm:prSet/>
      <dgm:spPr/>
      <dgm:t>
        <a:bodyPr/>
        <a:lstStyle/>
        <a:p>
          <a:r>
            <a:rPr lang="en-US" dirty="0" smtClean="0"/>
            <a:t>Creating service agreements</a:t>
          </a:r>
          <a:endParaRPr lang="en-US" dirty="0"/>
        </a:p>
      </dgm:t>
    </dgm:pt>
    <dgm:pt modelId="{9B9AABAB-FFF4-4843-A1B9-314B0092679C}" type="parTrans" cxnId="{31EDA3A0-2A94-4385-86D9-7FA59C61E3D6}">
      <dgm:prSet/>
      <dgm:spPr/>
      <dgm:t>
        <a:bodyPr/>
        <a:lstStyle/>
        <a:p>
          <a:endParaRPr lang="en-US"/>
        </a:p>
      </dgm:t>
    </dgm:pt>
    <dgm:pt modelId="{E0914459-5556-4089-ACE3-A1EE2E11542A}" type="sibTrans" cxnId="{31EDA3A0-2A94-4385-86D9-7FA59C61E3D6}">
      <dgm:prSet/>
      <dgm:spPr/>
      <dgm:t>
        <a:bodyPr/>
        <a:lstStyle/>
        <a:p>
          <a:endParaRPr lang="en-US"/>
        </a:p>
      </dgm:t>
    </dgm:pt>
    <dgm:pt modelId="{8961157C-9760-4204-8B3C-3E4F12D4DAE3}">
      <dgm:prSet/>
      <dgm:spPr/>
      <dgm:t>
        <a:bodyPr/>
        <a:lstStyle/>
        <a:p>
          <a:r>
            <a:rPr lang="en-US" dirty="0" smtClean="0"/>
            <a:t>Continuing NITS Service </a:t>
          </a:r>
          <a:endParaRPr lang="en-US" dirty="0"/>
        </a:p>
      </dgm:t>
    </dgm:pt>
    <dgm:pt modelId="{ABBAD6EF-1A9A-4FDB-957D-84F619377373}" type="parTrans" cxnId="{1A55CDA1-1784-433A-92F5-D7FD6D5EFFC1}">
      <dgm:prSet/>
      <dgm:spPr/>
      <dgm:t>
        <a:bodyPr/>
        <a:lstStyle/>
        <a:p>
          <a:endParaRPr lang="en-US"/>
        </a:p>
      </dgm:t>
    </dgm:pt>
    <dgm:pt modelId="{68032178-2C1A-404D-9D0E-A25B2A66CFA6}" type="sibTrans" cxnId="{1A55CDA1-1784-433A-92F5-D7FD6D5EFFC1}">
      <dgm:prSet/>
      <dgm:spPr/>
      <dgm:t>
        <a:bodyPr/>
        <a:lstStyle/>
        <a:p>
          <a:endParaRPr lang="en-US"/>
        </a:p>
      </dgm:t>
    </dgm:pt>
    <dgm:pt modelId="{78ADE701-41F7-4371-B3B2-C8E725C5BFAE}">
      <dgm:prSet/>
      <dgm:spPr/>
      <dgm:t>
        <a:bodyPr/>
        <a:lstStyle/>
        <a:p>
          <a:r>
            <a:rPr lang="en-US" dirty="0" smtClean="0"/>
            <a:t>Releasing Secondary Network</a:t>
          </a:r>
          <a:endParaRPr lang="en-US" dirty="0"/>
        </a:p>
      </dgm:t>
    </dgm:pt>
    <dgm:pt modelId="{7B6AE089-C2DF-446F-BC4B-CD8CEE0B9A10}" type="parTrans" cxnId="{E1CA35AD-13F0-49F1-9CE9-65F08A6815BA}">
      <dgm:prSet/>
      <dgm:spPr/>
      <dgm:t>
        <a:bodyPr/>
        <a:lstStyle/>
        <a:p>
          <a:endParaRPr lang="en-US"/>
        </a:p>
      </dgm:t>
    </dgm:pt>
    <dgm:pt modelId="{96A25CCE-D7EA-4E09-B764-F1B65DBA730C}" type="sibTrans" cxnId="{E1CA35AD-13F0-49F1-9CE9-65F08A6815BA}">
      <dgm:prSet/>
      <dgm:spPr/>
      <dgm:t>
        <a:bodyPr/>
        <a:lstStyle/>
        <a:p>
          <a:endParaRPr lang="en-US"/>
        </a:p>
      </dgm:t>
    </dgm:pt>
    <dgm:pt modelId="{CBF8B6C5-0733-4610-A36A-3D0B380EEB4E}" type="pres">
      <dgm:prSet presAssocID="{87FCDCB9-E52D-4B7A-AF6A-00BB1770322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C3A474-533B-4D87-ACE8-F20D0B4749CD}" type="pres">
      <dgm:prSet presAssocID="{0AE80487-5358-4765-960F-8F2E14FF6A7D}" presName="parentLin" presStyleCnt="0"/>
      <dgm:spPr/>
    </dgm:pt>
    <dgm:pt modelId="{9823BE4E-2508-4305-826A-DBEF5039235D}" type="pres">
      <dgm:prSet presAssocID="{0AE80487-5358-4765-960F-8F2E14FF6A7D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A3EE1A78-F6C7-4481-B84B-4CE0C462B6AA}" type="pres">
      <dgm:prSet presAssocID="{0AE80487-5358-4765-960F-8F2E14FF6A7D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5AAD92-A65C-461F-B508-D27E1337CED7}" type="pres">
      <dgm:prSet presAssocID="{0AE80487-5358-4765-960F-8F2E14FF6A7D}" presName="negativeSpace" presStyleCnt="0"/>
      <dgm:spPr/>
    </dgm:pt>
    <dgm:pt modelId="{53325A1A-D363-4A4F-BCA5-906B51D0A8CC}" type="pres">
      <dgm:prSet presAssocID="{0AE80487-5358-4765-960F-8F2E14FF6A7D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F477D2-627A-4055-B252-E648999FCEA3}" type="pres">
      <dgm:prSet presAssocID="{51791FAF-14A1-4692-8FB0-B29CA3F07A27}" presName="spaceBetweenRectangles" presStyleCnt="0"/>
      <dgm:spPr/>
    </dgm:pt>
    <dgm:pt modelId="{0743C6EE-F0DC-4A56-8348-0400918AF721}" type="pres">
      <dgm:prSet presAssocID="{6AE70971-5D49-487D-BA7F-60B87A1ABE69}" presName="parentLin" presStyleCnt="0"/>
      <dgm:spPr/>
    </dgm:pt>
    <dgm:pt modelId="{963061CA-1759-47AB-9A28-6824370C1C17}" type="pres">
      <dgm:prSet presAssocID="{6AE70971-5D49-487D-BA7F-60B87A1ABE69}" presName="parentLeftMargin" presStyleLbl="node1" presStyleIdx="0" presStyleCnt="5"/>
      <dgm:spPr/>
      <dgm:t>
        <a:bodyPr/>
        <a:lstStyle/>
        <a:p>
          <a:endParaRPr lang="en-US"/>
        </a:p>
      </dgm:t>
    </dgm:pt>
    <dgm:pt modelId="{3789C167-C62F-4FD7-8698-08E05FED6579}" type="pres">
      <dgm:prSet presAssocID="{6AE70971-5D49-487D-BA7F-60B87A1ABE6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BCF53-87C6-4BBE-BE44-B02A97EB0A3F}" type="pres">
      <dgm:prSet presAssocID="{6AE70971-5D49-487D-BA7F-60B87A1ABE69}" presName="negativeSpace" presStyleCnt="0"/>
      <dgm:spPr/>
    </dgm:pt>
    <dgm:pt modelId="{F4980BE7-85E9-4A11-A894-25428CD13DAA}" type="pres">
      <dgm:prSet presAssocID="{6AE70971-5D49-487D-BA7F-60B87A1ABE69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57DB72-09DA-4A66-B5FC-EA2E53D45004}" type="pres">
      <dgm:prSet presAssocID="{AC5CF047-38EF-49AB-B948-A81AE916F5AF}" presName="spaceBetweenRectangles" presStyleCnt="0"/>
      <dgm:spPr/>
    </dgm:pt>
    <dgm:pt modelId="{F551BEC9-2A4A-4787-A6BE-FE1F9AFD5B4F}" type="pres">
      <dgm:prSet presAssocID="{33B65AD2-96BF-43C8-BAFB-CFE53CCA9D9E}" presName="parentLin" presStyleCnt="0"/>
      <dgm:spPr/>
    </dgm:pt>
    <dgm:pt modelId="{907C3888-C539-40A3-9F53-9FECE96C6EE8}" type="pres">
      <dgm:prSet presAssocID="{33B65AD2-96BF-43C8-BAFB-CFE53CCA9D9E}" presName="parentLeftMargin" presStyleLbl="node1" presStyleIdx="1" presStyleCnt="5"/>
      <dgm:spPr/>
      <dgm:t>
        <a:bodyPr/>
        <a:lstStyle/>
        <a:p>
          <a:endParaRPr lang="en-US"/>
        </a:p>
      </dgm:t>
    </dgm:pt>
    <dgm:pt modelId="{22D1BBB1-3E04-467C-A567-CFB8D98C46F1}" type="pres">
      <dgm:prSet presAssocID="{33B65AD2-96BF-43C8-BAFB-CFE53CCA9D9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E4D15B-FD72-4893-A0A0-D1F33125BECB}" type="pres">
      <dgm:prSet presAssocID="{33B65AD2-96BF-43C8-BAFB-CFE53CCA9D9E}" presName="negativeSpace" presStyleCnt="0"/>
      <dgm:spPr/>
    </dgm:pt>
    <dgm:pt modelId="{1D005D4D-ACA8-42E9-AA46-B38B2BB0D064}" type="pres">
      <dgm:prSet presAssocID="{33B65AD2-96BF-43C8-BAFB-CFE53CCA9D9E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E08B88-1F1A-4EEF-A665-48B43FB7FCB9}" type="pres">
      <dgm:prSet presAssocID="{0DA58C9E-81ED-4A64-A21E-E80F77B7FB93}" presName="spaceBetweenRectangles" presStyleCnt="0"/>
      <dgm:spPr/>
    </dgm:pt>
    <dgm:pt modelId="{B288EEEF-E8DA-4447-A662-82D899B0E9F5}" type="pres">
      <dgm:prSet presAssocID="{7747FE8D-126B-4E4D-AD76-8A2A8F0D929B}" presName="parentLin" presStyleCnt="0"/>
      <dgm:spPr/>
    </dgm:pt>
    <dgm:pt modelId="{A642FAE0-D8A5-4D89-B515-4744DFB87041}" type="pres">
      <dgm:prSet presAssocID="{7747FE8D-126B-4E4D-AD76-8A2A8F0D929B}" presName="parentLeftMargin" presStyleLbl="node1" presStyleIdx="2" presStyleCnt="5"/>
      <dgm:spPr/>
      <dgm:t>
        <a:bodyPr/>
        <a:lstStyle/>
        <a:p>
          <a:endParaRPr lang="en-US"/>
        </a:p>
      </dgm:t>
    </dgm:pt>
    <dgm:pt modelId="{C6CDE6F0-BC10-4E0E-86BC-E60228BF8646}" type="pres">
      <dgm:prSet presAssocID="{7747FE8D-126B-4E4D-AD76-8A2A8F0D929B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A08DAC-3D2A-4D96-AFD6-0842D704F04A}" type="pres">
      <dgm:prSet presAssocID="{7747FE8D-126B-4E4D-AD76-8A2A8F0D929B}" presName="negativeSpace" presStyleCnt="0"/>
      <dgm:spPr/>
    </dgm:pt>
    <dgm:pt modelId="{17B3694F-77D3-47B7-AC56-CBFB98DF606A}" type="pres">
      <dgm:prSet presAssocID="{7747FE8D-126B-4E4D-AD76-8A2A8F0D929B}" presName="childText" presStyleLbl="conFgAcc1" presStyleIdx="3" presStyleCnt="5" custLinFactNeighborY="136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F73EFB-5481-4298-8C10-1A413A5039C9}" type="pres">
      <dgm:prSet presAssocID="{3DDF75BB-7D1C-4DA5-9DA9-2AD67911CDB9}" presName="spaceBetweenRectangles" presStyleCnt="0"/>
      <dgm:spPr/>
    </dgm:pt>
    <dgm:pt modelId="{2155332E-3E86-4734-B97A-448508006B05}" type="pres">
      <dgm:prSet presAssocID="{32328438-B69D-40F8-A39D-8CFCFCC5FE27}" presName="parentLin" presStyleCnt="0"/>
      <dgm:spPr/>
    </dgm:pt>
    <dgm:pt modelId="{DAE35211-9234-4376-9595-7016C8584258}" type="pres">
      <dgm:prSet presAssocID="{32328438-B69D-40F8-A39D-8CFCFCC5FE27}" presName="parentLeftMargin" presStyleLbl="node1" presStyleIdx="3" presStyleCnt="5"/>
      <dgm:spPr/>
      <dgm:t>
        <a:bodyPr/>
        <a:lstStyle/>
        <a:p>
          <a:endParaRPr lang="en-US"/>
        </a:p>
      </dgm:t>
    </dgm:pt>
    <dgm:pt modelId="{88BDFA80-0873-4DDC-81A6-B462881CE07D}" type="pres">
      <dgm:prSet presAssocID="{32328438-B69D-40F8-A39D-8CFCFCC5FE2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54EF97-282D-4A5E-A6F6-59648CCA44F9}" type="pres">
      <dgm:prSet presAssocID="{32328438-B69D-40F8-A39D-8CFCFCC5FE27}" presName="negativeSpace" presStyleCnt="0"/>
      <dgm:spPr/>
    </dgm:pt>
    <dgm:pt modelId="{B91C3DBD-318B-4D75-8E5D-D0DA4CEE0A01}" type="pres">
      <dgm:prSet presAssocID="{32328438-B69D-40F8-A39D-8CFCFCC5FE27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9F686F-64A7-4052-B520-67229DD57AD3}" srcId="{33B65AD2-96BF-43C8-BAFB-CFE53CCA9D9E}" destId="{F352F912-019C-49DD-9009-D14E9752F368}" srcOrd="0" destOrd="0" parTransId="{CFAF0A3A-671A-45AD-B7C7-9C5AFFEEE35D}" sibTransId="{870F3CE1-A2B4-4166-8EA0-71137D48AEFF}"/>
    <dgm:cxn modelId="{3309C5CB-08FD-4A10-BB8B-574B8936CEA7}" srcId="{33B65AD2-96BF-43C8-BAFB-CFE53CCA9D9E}" destId="{B436467B-0793-40FA-89CF-96F7D38F6878}" srcOrd="1" destOrd="0" parTransId="{DAE07378-F761-4506-9BE5-63C326DE644D}" sibTransId="{C703ABA7-931A-4C10-B6F1-BA6BF6DE31C8}"/>
    <dgm:cxn modelId="{3BF4B727-8ED4-47E2-97C4-5C6E35E68655}" type="presOf" srcId="{87FCDCB9-E52D-4B7A-AF6A-00BB17703220}" destId="{CBF8B6C5-0733-4610-A36A-3D0B380EEB4E}" srcOrd="0" destOrd="0" presId="urn:microsoft.com/office/officeart/2005/8/layout/list1"/>
    <dgm:cxn modelId="{12199D62-F453-4B44-AAD1-B22E3F3E6CB6}" type="presOf" srcId="{A9944013-0986-4528-BBEF-F2B21D45A27E}" destId="{1D005D4D-ACA8-42E9-AA46-B38B2BB0D064}" srcOrd="0" destOrd="2" presId="urn:microsoft.com/office/officeart/2005/8/layout/list1"/>
    <dgm:cxn modelId="{4DAD36AB-FA80-44CC-A417-3FFA0998E435}" srcId="{87FCDCB9-E52D-4B7A-AF6A-00BB17703220}" destId="{33B65AD2-96BF-43C8-BAFB-CFE53CCA9D9E}" srcOrd="2" destOrd="0" parTransId="{8C325A74-940E-4F4D-8DA1-58219D881C82}" sibTransId="{0DA58C9E-81ED-4A64-A21E-E80F77B7FB93}"/>
    <dgm:cxn modelId="{34533AF5-1BC1-4D64-B8B2-0134AB8359F4}" type="presOf" srcId="{78ADE701-41F7-4371-B3B2-C8E725C5BFAE}" destId="{B91C3DBD-318B-4D75-8E5D-D0DA4CEE0A01}" srcOrd="0" destOrd="1" presId="urn:microsoft.com/office/officeart/2005/8/layout/list1"/>
    <dgm:cxn modelId="{E1CA35AD-13F0-49F1-9CE9-65F08A6815BA}" srcId="{32328438-B69D-40F8-A39D-8CFCFCC5FE27}" destId="{78ADE701-41F7-4371-B3B2-C8E725C5BFAE}" srcOrd="1" destOrd="0" parTransId="{7B6AE089-C2DF-446F-BC4B-CD8CEE0B9A10}" sibTransId="{96A25CCE-D7EA-4E09-B764-F1B65DBA730C}"/>
    <dgm:cxn modelId="{6D3F506A-55F0-4016-B72C-EFC93C12E9C7}" type="presOf" srcId="{33B65AD2-96BF-43C8-BAFB-CFE53CCA9D9E}" destId="{907C3888-C539-40A3-9F53-9FECE96C6EE8}" srcOrd="0" destOrd="0" presId="urn:microsoft.com/office/officeart/2005/8/layout/list1"/>
    <dgm:cxn modelId="{1A55CDA1-1784-433A-92F5-D7FD6D5EFFC1}" srcId="{32328438-B69D-40F8-A39D-8CFCFCC5FE27}" destId="{8961157C-9760-4204-8B3C-3E4F12D4DAE3}" srcOrd="2" destOrd="0" parTransId="{ABBAD6EF-1A9A-4FDB-957D-84F619377373}" sibTransId="{68032178-2C1A-404D-9D0E-A25B2A66CFA6}"/>
    <dgm:cxn modelId="{527C09E5-49D8-4E29-BDAD-AC2AD2DB6FCD}" type="presOf" srcId="{62D2B371-9A3A-4310-89F4-204E2EFE3DD9}" destId="{17B3694F-77D3-47B7-AC56-CBFB98DF606A}" srcOrd="0" destOrd="0" presId="urn:microsoft.com/office/officeart/2005/8/layout/list1"/>
    <dgm:cxn modelId="{B5B5EFD3-A3F9-4014-9DF2-5A28F3CD22BD}" srcId="{33B65AD2-96BF-43C8-BAFB-CFE53CCA9D9E}" destId="{3BB849AC-E1AA-404C-9F08-EC0BD3E73569}" srcOrd="3" destOrd="0" parTransId="{AF319016-6B54-476A-BBE9-3BE4AA239C80}" sibTransId="{4FE8864E-8BEB-4AAD-88CF-4507BC0B2295}"/>
    <dgm:cxn modelId="{7D0A69BF-0D13-41BB-A7E5-596CF5D5A8CC}" type="presOf" srcId="{6AE70971-5D49-487D-BA7F-60B87A1ABE69}" destId="{963061CA-1759-47AB-9A28-6824370C1C17}" srcOrd="0" destOrd="0" presId="urn:microsoft.com/office/officeart/2005/8/layout/list1"/>
    <dgm:cxn modelId="{8E888FC8-AA7A-47F6-9D49-698AC0585B3E}" srcId="{0AE80487-5358-4765-960F-8F2E14FF6A7D}" destId="{25C53886-DEAA-4634-B63D-3F541305E0F3}" srcOrd="1" destOrd="0" parTransId="{9392B2B0-8443-4EB8-8F09-9EEA46CC793C}" sibTransId="{008FC684-905C-4E7B-847B-23B3BBF390E0}"/>
    <dgm:cxn modelId="{41719177-FB36-4F8B-9348-CF7865B6D8F1}" type="presOf" srcId="{D315D7D8-F346-41F7-A860-47FCDC521394}" destId="{53325A1A-D363-4A4F-BCA5-906B51D0A8CC}" srcOrd="0" destOrd="2" presId="urn:microsoft.com/office/officeart/2005/8/layout/list1"/>
    <dgm:cxn modelId="{C2201391-EF2D-47A2-83AB-BA434FE13D6F}" type="presOf" srcId="{8961157C-9760-4204-8B3C-3E4F12D4DAE3}" destId="{B91C3DBD-318B-4D75-8E5D-D0DA4CEE0A01}" srcOrd="0" destOrd="2" presId="urn:microsoft.com/office/officeart/2005/8/layout/list1"/>
    <dgm:cxn modelId="{E67060F9-7573-42F0-A425-B284135E544F}" type="presOf" srcId="{3BB849AC-E1AA-404C-9F08-EC0BD3E73569}" destId="{1D005D4D-ACA8-42E9-AA46-B38B2BB0D064}" srcOrd="0" destOrd="3" presId="urn:microsoft.com/office/officeart/2005/8/layout/list1"/>
    <dgm:cxn modelId="{B30F9EC3-4945-4C42-B49C-C2E8C5E1B673}" srcId="{32328438-B69D-40F8-A39D-8CFCFCC5FE27}" destId="{5D8B6837-41B9-4135-B8AF-2260A998C6F1}" srcOrd="0" destOrd="0" parTransId="{E63BDF97-34B0-478F-A404-725F71E810A2}" sibTransId="{96DCB779-5EF6-4C6A-9248-F646EBB86469}"/>
    <dgm:cxn modelId="{245D1092-C0A2-4C60-814F-2775A2D084CA}" type="presOf" srcId="{B436467B-0793-40FA-89CF-96F7D38F6878}" destId="{1D005D4D-ACA8-42E9-AA46-B38B2BB0D064}" srcOrd="0" destOrd="1" presId="urn:microsoft.com/office/officeart/2005/8/layout/list1"/>
    <dgm:cxn modelId="{76107D53-2DAA-41C5-9E6E-2321D700021F}" type="presOf" srcId="{F0659829-8CE4-45A8-8D9B-5C76E1389269}" destId="{F4980BE7-85E9-4A11-A894-25428CD13DAA}" srcOrd="0" destOrd="0" presId="urn:microsoft.com/office/officeart/2005/8/layout/list1"/>
    <dgm:cxn modelId="{C89E9E8F-762E-40A8-8D01-9E7053ADD76C}" srcId="{87FCDCB9-E52D-4B7A-AF6A-00BB17703220}" destId="{0AE80487-5358-4765-960F-8F2E14FF6A7D}" srcOrd="0" destOrd="0" parTransId="{6C5AE363-A4F7-4BE9-BD03-CAB4462F682B}" sibTransId="{51791FAF-14A1-4692-8FB0-B29CA3F07A27}"/>
    <dgm:cxn modelId="{1B58F106-80F5-4F12-A76A-DAB5D6F0FE0B}" srcId="{33B65AD2-96BF-43C8-BAFB-CFE53CCA9D9E}" destId="{A9944013-0986-4528-BBEF-F2B21D45A27E}" srcOrd="2" destOrd="0" parTransId="{BEBD092D-360F-42C3-8248-0B78220B9B6B}" sibTransId="{35A59F59-85BB-4A66-91E9-86FE08F38B15}"/>
    <dgm:cxn modelId="{48627F8C-DFA4-4CDC-AAE3-19670CF1BDB3}" srcId="{7747FE8D-126B-4E4D-AD76-8A2A8F0D929B}" destId="{62D2B371-9A3A-4310-89F4-204E2EFE3DD9}" srcOrd="0" destOrd="0" parTransId="{0DD827D2-497E-4949-9C55-F9573A02A16D}" sibTransId="{8907B085-7717-4B4B-9035-B54A9058B2A1}"/>
    <dgm:cxn modelId="{40FDC200-1B1E-448C-AF43-0E35D6F90C76}" type="presOf" srcId="{E68247BB-4D0A-49B9-86BD-036D9750FEB9}" destId="{53325A1A-D363-4A4F-BCA5-906B51D0A8CC}" srcOrd="0" destOrd="0" presId="urn:microsoft.com/office/officeart/2005/8/layout/list1"/>
    <dgm:cxn modelId="{3CDC968C-EF7E-4558-9638-E3B9D360CF30}" type="presOf" srcId="{0AE80487-5358-4765-960F-8F2E14FF6A7D}" destId="{9823BE4E-2508-4305-826A-DBEF5039235D}" srcOrd="0" destOrd="0" presId="urn:microsoft.com/office/officeart/2005/8/layout/list1"/>
    <dgm:cxn modelId="{31EDA3A0-2A94-4385-86D9-7FA59C61E3D6}" srcId="{7747FE8D-126B-4E4D-AD76-8A2A8F0D929B}" destId="{93475FB7-D811-41F2-9B13-15FF1592F586}" srcOrd="1" destOrd="0" parTransId="{9B9AABAB-FFF4-4843-A1B9-314B0092679C}" sibTransId="{E0914459-5556-4089-ACE3-A1EE2E11542A}"/>
    <dgm:cxn modelId="{88889832-2203-4649-8795-24489F7E342E}" srcId="{6AE70971-5D49-487D-BA7F-60B87A1ABE69}" destId="{13E82E18-65E5-46F1-8030-8B409EDCF624}" srcOrd="2" destOrd="0" parTransId="{A03BFD4C-E694-4167-B5D3-7EB1C3263F47}" sibTransId="{C4404AAF-FCB3-424D-9D3D-222D927BB827}"/>
    <dgm:cxn modelId="{1AD68203-7F5E-4EB8-841E-2E1703FAF932}" srcId="{87FCDCB9-E52D-4B7A-AF6A-00BB17703220}" destId="{7747FE8D-126B-4E4D-AD76-8A2A8F0D929B}" srcOrd="3" destOrd="0" parTransId="{281391EC-233E-46FC-982D-05F4A39C4EB1}" sibTransId="{3DDF75BB-7D1C-4DA5-9DA9-2AD67911CDB9}"/>
    <dgm:cxn modelId="{F84B86D0-9913-4F3D-8F81-4D3C97FAD478}" srcId="{6AE70971-5D49-487D-BA7F-60B87A1ABE69}" destId="{B22EB80E-C9F3-42A8-8131-56E06B21F6AD}" srcOrd="1" destOrd="0" parTransId="{D96D772D-2643-4E14-AAAE-0F2F81AC7A94}" sibTransId="{5F8A4EBA-91EA-491E-8301-B0304D988945}"/>
    <dgm:cxn modelId="{0C3F46A6-0242-49C1-94BC-B4C0AC6C82FB}" type="presOf" srcId="{25C53886-DEAA-4634-B63D-3F541305E0F3}" destId="{53325A1A-D363-4A4F-BCA5-906B51D0A8CC}" srcOrd="0" destOrd="1" presId="urn:microsoft.com/office/officeart/2005/8/layout/list1"/>
    <dgm:cxn modelId="{80FC6BA8-59A9-40E3-816A-BF2D726EF968}" srcId="{0AE80487-5358-4765-960F-8F2E14FF6A7D}" destId="{E68247BB-4D0A-49B9-86BD-036D9750FEB9}" srcOrd="0" destOrd="0" parTransId="{939080F9-8AD8-41CF-A4C5-5F1C3E297472}" sibTransId="{F2814B3F-D022-4A69-A3DB-494FBC39446C}"/>
    <dgm:cxn modelId="{FBF312C2-C774-4C51-AA70-E3760B025BAE}" srcId="{0AE80487-5358-4765-960F-8F2E14FF6A7D}" destId="{D315D7D8-F346-41F7-A860-47FCDC521394}" srcOrd="2" destOrd="0" parTransId="{0D768695-5E35-40EC-9FC7-D56CE0852B9F}" sibTransId="{93C5C84C-9D8B-4604-A05E-85E660D077BD}"/>
    <dgm:cxn modelId="{D200C3F3-B741-431B-A06C-B68CDE47A710}" srcId="{87FCDCB9-E52D-4B7A-AF6A-00BB17703220}" destId="{32328438-B69D-40F8-A39D-8CFCFCC5FE27}" srcOrd="4" destOrd="0" parTransId="{743F2C90-4518-48EF-9D86-9D4D93F9F5A2}" sibTransId="{EE0F3393-F8DE-4130-B167-A0B105C6D98B}"/>
    <dgm:cxn modelId="{239161A5-14A8-4219-BF38-7461FBB3C930}" type="presOf" srcId="{32328438-B69D-40F8-A39D-8CFCFCC5FE27}" destId="{DAE35211-9234-4376-9595-7016C8584258}" srcOrd="0" destOrd="0" presId="urn:microsoft.com/office/officeart/2005/8/layout/list1"/>
    <dgm:cxn modelId="{D038DC95-932E-487F-A06A-D92A047240B9}" type="presOf" srcId="{7747FE8D-126B-4E4D-AD76-8A2A8F0D929B}" destId="{C6CDE6F0-BC10-4E0E-86BC-E60228BF8646}" srcOrd="1" destOrd="0" presId="urn:microsoft.com/office/officeart/2005/8/layout/list1"/>
    <dgm:cxn modelId="{50930CBD-AD53-451E-A686-C8179849AE7C}" type="presOf" srcId="{32328438-B69D-40F8-A39D-8CFCFCC5FE27}" destId="{88BDFA80-0873-4DDC-81A6-B462881CE07D}" srcOrd="1" destOrd="0" presId="urn:microsoft.com/office/officeart/2005/8/layout/list1"/>
    <dgm:cxn modelId="{0BB61506-666E-41D0-B24A-B27100032E3D}" type="presOf" srcId="{6AE70971-5D49-487D-BA7F-60B87A1ABE69}" destId="{3789C167-C62F-4FD7-8698-08E05FED6579}" srcOrd="1" destOrd="0" presId="urn:microsoft.com/office/officeart/2005/8/layout/list1"/>
    <dgm:cxn modelId="{80C3DE07-6664-4821-83AA-C78F81AB8DA0}" type="presOf" srcId="{93475FB7-D811-41F2-9B13-15FF1592F586}" destId="{17B3694F-77D3-47B7-AC56-CBFB98DF606A}" srcOrd="0" destOrd="1" presId="urn:microsoft.com/office/officeart/2005/8/layout/list1"/>
    <dgm:cxn modelId="{F49BDC97-B3C2-4E72-B635-1509A31097B7}" srcId="{87FCDCB9-E52D-4B7A-AF6A-00BB17703220}" destId="{6AE70971-5D49-487D-BA7F-60B87A1ABE69}" srcOrd="1" destOrd="0" parTransId="{10650FF4-24A5-42B8-8B4C-A53E6D9ECD7D}" sibTransId="{AC5CF047-38EF-49AB-B948-A81AE916F5AF}"/>
    <dgm:cxn modelId="{CF79423F-10BD-4762-9141-D4977797E3E6}" type="presOf" srcId="{13E82E18-65E5-46F1-8030-8B409EDCF624}" destId="{F4980BE7-85E9-4A11-A894-25428CD13DAA}" srcOrd="0" destOrd="2" presId="urn:microsoft.com/office/officeart/2005/8/layout/list1"/>
    <dgm:cxn modelId="{58DEB3ED-7502-49E8-893F-77AE4CB0B6BB}" type="presOf" srcId="{7747FE8D-126B-4E4D-AD76-8A2A8F0D929B}" destId="{A642FAE0-D8A5-4D89-B515-4744DFB87041}" srcOrd="0" destOrd="0" presId="urn:microsoft.com/office/officeart/2005/8/layout/list1"/>
    <dgm:cxn modelId="{5FF543F4-DD4E-4C75-9F69-913042B8B40C}" type="presOf" srcId="{33B65AD2-96BF-43C8-BAFB-CFE53CCA9D9E}" destId="{22D1BBB1-3E04-467C-A567-CFB8D98C46F1}" srcOrd="1" destOrd="0" presId="urn:microsoft.com/office/officeart/2005/8/layout/list1"/>
    <dgm:cxn modelId="{10024956-D7A7-43D8-AAAD-2D6C2FCD7FE9}" srcId="{6AE70971-5D49-487D-BA7F-60B87A1ABE69}" destId="{F0659829-8CE4-45A8-8D9B-5C76E1389269}" srcOrd="0" destOrd="0" parTransId="{82583674-8372-49B9-BA59-DA0F10B629BA}" sibTransId="{CE914529-4E29-472C-9E65-662497AC498E}"/>
    <dgm:cxn modelId="{A24859B1-8336-40BC-ABEA-1BEE64809F7F}" type="presOf" srcId="{0AE80487-5358-4765-960F-8F2E14FF6A7D}" destId="{A3EE1A78-F6C7-4481-B84B-4CE0C462B6AA}" srcOrd="1" destOrd="0" presId="urn:microsoft.com/office/officeart/2005/8/layout/list1"/>
    <dgm:cxn modelId="{B65779CA-839F-4362-B902-4007DB14AE10}" type="presOf" srcId="{F352F912-019C-49DD-9009-D14E9752F368}" destId="{1D005D4D-ACA8-42E9-AA46-B38B2BB0D064}" srcOrd="0" destOrd="0" presId="urn:microsoft.com/office/officeart/2005/8/layout/list1"/>
    <dgm:cxn modelId="{5E6E71DC-B22D-4B0E-8D29-538BDA3829CB}" type="presOf" srcId="{5D8B6837-41B9-4135-B8AF-2260A998C6F1}" destId="{B91C3DBD-318B-4D75-8E5D-D0DA4CEE0A01}" srcOrd="0" destOrd="0" presId="urn:microsoft.com/office/officeart/2005/8/layout/list1"/>
    <dgm:cxn modelId="{B64017B1-E4DE-43F4-A406-5F12BB9A4BA4}" type="presOf" srcId="{B22EB80E-C9F3-42A8-8131-56E06B21F6AD}" destId="{F4980BE7-85E9-4A11-A894-25428CD13DAA}" srcOrd="0" destOrd="1" presId="urn:microsoft.com/office/officeart/2005/8/layout/list1"/>
    <dgm:cxn modelId="{C2D9EBB1-37E7-4A3C-8F85-1306D5502CCB}" type="presParOf" srcId="{CBF8B6C5-0733-4610-A36A-3D0B380EEB4E}" destId="{65C3A474-533B-4D87-ACE8-F20D0B4749CD}" srcOrd="0" destOrd="0" presId="urn:microsoft.com/office/officeart/2005/8/layout/list1"/>
    <dgm:cxn modelId="{74324A89-CED8-44F6-B87C-D174DC211059}" type="presParOf" srcId="{65C3A474-533B-4D87-ACE8-F20D0B4749CD}" destId="{9823BE4E-2508-4305-826A-DBEF5039235D}" srcOrd="0" destOrd="0" presId="urn:microsoft.com/office/officeart/2005/8/layout/list1"/>
    <dgm:cxn modelId="{D72AE288-8B4B-4C6C-AD35-6BE0F55AAAF0}" type="presParOf" srcId="{65C3A474-533B-4D87-ACE8-F20D0B4749CD}" destId="{A3EE1A78-F6C7-4481-B84B-4CE0C462B6AA}" srcOrd="1" destOrd="0" presId="urn:microsoft.com/office/officeart/2005/8/layout/list1"/>
    <dgm:cxn modelId="{6276EFAE-E2F4-402A-AF9B-4233BBBECD4A}" type="presParOf" srcId="{CBF8B6C5-0733-4610-A36A-3D0B380EEB4E}" destId="{C15AAD92-A65C-461F-B508-D27E1337CED7}" srcOrd="1" destOrd="0" presId="urn:microsoft.com/office/officeart/2005/8/layout/list1"/>
    <dgm:cxn modelId="{DFDEE1F8-7839-41AC-975B-92271317AE11}" type="presParOf" srcId="{CBF8B6C5-0733-4610-A36A-3D0B380EEB4E}" destId="{53325A1A-D363-4A4F-BCA5-906B51D0A8CC}" srcOrd="2" destOrd="0" presId="urn:microsoft.com/office/officeart/2005/8/layout/list1"/>
    <dgm:cxn modelId="{194B60A2-3931-4312-814B-CBA9D0EE76F3}" type="presParOf" srcId="{CBF8B6C5-0733-4610-A36A-3D0B380EEB4E}" destId="{2AF477D2-627A-4055-B252-E648999FCEA3}" srcOrd="3" destOrd="0" presId="urn:microsoft.com/office/officeart/2005/8/layout/list1"/>
    <dgm:cxn modelId="{61561321-9326-407D-8530-0A29CACEA741}" type="presParOf" srcId="{CBF8B6C5-0733-4610-A36A-3D0B380EEB4E}" destId="{0743C6EE-F0DC-4A56-8348-0400918AF721}" srcOrd="4" destOrd="0" presId="urn:microsoft.com/office/officeart/2005/8/layout/list1"/>
    <dgm:cxn modelId="{822D746B-A1E9-4174-A25A-D3D725EEF752}" type="presParOf" srcId="{0743C6EE-F0DC-4A56-8348-0400918AF721}" destId="{963061CA-1759-47AB-9A28-6824370C1C17}" srcOrd="0" destOrd="0" presId="urn:microsoft.com/office/officeart/2005/8/layout/list1"/>
    <dgm:cxn modelId="{3536EEFE-CAEC-455E-92A5-E0BBD45C18BC}" type="presParOf" srcId="{0743C6EE-F0DC-4A56-8348-0400918AF721}" destId="{3789C167-C62F-4FD7-8698-08E05FED6579}" srcOrd="1" destOrd="0" presId="urn:microsoft.com/office/officeart/2005/8/layout/list1"/>
    <dgm:cxn modelId="{DE236906-A99B-4B2C-BEDE-52972A628BA7}" type="presParOf" srcId="{CBF8B6C5-0733-4610-A36A-3D0B380EEB4E}" destId="{E33BCF53-87C6-4BBE-BE44-B02A97EB0A3F}" srcOrd="5" destOrd="0" presId="urn:microsoft.com/office/officeart/2005/8/layout/list1"/>
    <dgm:cxn modelId="{7FE5A686-C440-4499-9782-9372409F52A8}" type="presParOf" srcId="{CBF8B6C5-0733-4610-A36A-3D0B380EEB4E}" destId="{F4980BE7-85E9-4A11-A894-25428CD13DAA}" srcOrd="6" destOrd="0" presId="urn:microsoft.com/office/officeart/2005/8/layout/list1"/>
    <dgm:cxn modelId="{AC441AB1-D069-4878-8567-B99D29399F23}" type="presParOf" srcId="{CBF8B6C5-0733-4610-A36A-3D0B380EEB4E}" destId="{5A57DB72-09DA-4A66-B5FC-EA2E53D45004}" srcOrd="7" destOrd="0" presId="urn:microsoft.com/office/officeart/2005/8/layout/list1"/>
    <dgm:cxn modelId="{17ABC7AF-7796-49B2-9114-A529D5AF1008}" type="presParOf" srcId="{CBF8B6C5-0733-4610-A36A-3D0B380EEB4E}" destId="{F551BEC9-2A4A-4787-A6BE-FE1F9AFD5B4F}" srcOrd="8" destOrd="0" presId="urn:microsoft.com/office/officeart/2005/8/layout/list1"/>
    <dgm:cxn modelId="{68589BEF-2FA1-4D95-BA82-8C84D78403E3}" type="presParOf" srcId="{F551BEC9-2A4A-4787-A6BE-FE1F9AFD5B4F}" destId="{907C3888-C539-40A3-9F53-9FECE96C6EE8}" srcOrd="0" destOrd="0" presId="urn:microsoft.com/office/officeart/2005/8/layout/list1"/>
    <dgm:cxn modelId="{F4D3026E-F1BD-4CD6-93A1-5C60F2F9E9B9}" type="presParOf" srcId="{F551BEC9-2A4A-4787-A6BE-FE1F9AFD5B4F}" destId="{22D1BBB1-3E04-467C-A567-CFB8D98C46F1}" srcOrd="1" destOrd="0" presId="urn:microsoft.com/office/officeart/2005/8/layout/list1"/>
    <dgm:cxn modelId="{E57EA1E7-A186-40D6-B4DA-946BD17FECAD}" type="presParOf" srcId="{CBF8B6C5-0733-4610-A36A-3D0B380EEB4E}" destId="{9EE4D15B-FD72-4893-A0A0-D1F33125BECB}" srcOrd="9" destOrd="0" presId="urn:microsoft.com/office/officeart/2005/8/layout/list1"/>
    <dgm:cxn modelId="{87B2EB87-7086-4396-A259-118A560CB775}" type="presParOf" srcId="{CBF8B6C5-0733-4610-A36A-3D0B380EEB4E}" destId="{1D005D4D-ACA8-42E9-AA46-B38B2BB0D064}" srcOrd="10" destOrd="0" presId="urn:microsoft.com/office/officeart/2005/8/layout/list1"/>
    <dgm:cxn modelId="{702BAC2C-F56D-428E-803C-F95FDF7A1E68}" type="presParOf" srcId="{CBF8B6C5-0733-4610-A36A-3D0B380EEB4E}" destId="{57E08B88-1F1A-4EEF-A665-48B43FB7FCB9}" srcOrd="11" destOrd="0" presId="urn:microsoft.com/office/officeart/2005/8/layout/list1"/>
    <dgm:cxn modelId="{A184816E-B94F-48DF-9A23-166EFFC037A3}" type="presParOf" srcId="{CBF8B6C5-0733-4610-A36A-3D0B380EEB4E}" destId="{B288EEEF-E8DA-4447-A662-82D899B0E9F5}" srcOrd="12" destOrd="0" presId="urn:microsoft.com/office/officeart/2005/8/layout/list1"/>
    <dgm:cxn modelId="{130C4541-F641-41C7-A499-BA343D259554}" type="presParOf" srcId="{B288EEEF-E8DA-4447-A662-82D899B0E9F5}" destId="{A642FAE0-D8A5-4D89-B515-4744DFB87041}" srcOrd="0" destOrd="0" presId="urn:microsoft.com/office/officeart/2005/8/layout/list1"/>
    <dgm:cxn modelId="{4BC87EEE-B410-4293-A768-309B355E35FE}" type="presParOf" srcId="{B288EEEF-E8DA-4447-A662-82D899B0E9F5}" destId="{C6CDE6F0-BC10-4E0E-86BC-E60228BF8646}" srcOrd="1" destOrd="0" presId="urn:microsoft.com/office/officeart/2005/8/layout/list1"/>
    <dgm:cxn modelId="{7C68A83A-5B83-4899-BDFD-1D7A2623A084}" type="presParOf" srcId="{CBF8B6C5-0733-4610-A36A-3D0B380EEB4E}" destId="{4BA08DAC-3D2A-4D96-AFD6-0842D704F04A}" srcOrd="13" destOrd="0" presId="urn:microsoft.com/office/officeart/2005/8/layout/list1"/>
    <dgm:cxn modelId="{54C98D89-BB6E-4040-9477-901209151899}" type="presParOf" srcId="{CBF8B6C5-0733-4610-A36A-3D0B380EEB4E}" destId="{17B3694F-77D3-47B7-AC56-CBFB98DF606A}" srcOrd="14" destOrd="0" presId="urn:microsoft.com/office/officeart/2005/8/layout/list1"/>
    <dgm:cxn modelId="{E5647320-E9C2-458D-9C4B-B01D75B30ED2}" type="presParOf" srcId="{CBF8B6C5-0733-4610-A36A-3D0B380EEB4E}" destId="{23F73EFB-5481-4298-8C10-1A413A5039C9}" srcOrd="15" destOrd="0" presId="urn:microsoft.com/office/officeart/2005/8/layout/list1"/>
    <dgm:cxn modelId="{F16B9C7B-E16E-42DF-9558-5137221347BB}" type="presParOf" srcId="{CBF8B6C5-0733-4610-A36A-3D0B380EEB4E}" destId="{2155332E-3E86-4734-B97A-448508006B05}" srcOrd="16" destOrd="0" presId="urn:microsoft.com/office/officeart/2005/8/layout/list1"/>
    <dgm:cxn modelId="{6653D50C-1727-4C74-A0A0-7AE04C1F1F68}" type="presParOf" srcId="{2155332E-3E86-4734-B97A-448508006B05}" destId="{DAE35211-9234-4376-9595-7016C8584258}" srcOrd="0" destOrd="0" presId="urn:microsoft.com/office/officeart/2005/8/layout/list1"/>
    <dgm:cxn modelId="{0900B895-9F5C-466E-BA9E-23D27D332B03}" type="presParOf" srcId="{2155332E-3E86-4734-B97A-448508006B05}" destId="{88BDFA80-0873-4DDC-81A6-B462881CE07D}" srcOrd="1" destOrd="0" presId="urn:microsoft.com/office/officeart/2005/8/layout/list1"/>
    <dgm:cxn modelId="{28DC4373-98AE-43E0-B136-EE0BA0B0AB21}" type="presParOf" srcId="{CBF8B6C5-0733-4610-A36A-3D0B380EEB4E}" destId="{4154EF97-282D-4A5E-A6F6-59648CCA44F9}" srcOrd="17" destOrd="0" presId="urn:microsoft.com/office/officeart/2005/8/layout/list1"/>
    <dgm:cxn modelId="{8073DF96-5194-486F-BC91-AC07980C084D}" type="presParOf" srcId="{CBF8B6C5-0733-4610-A36A-3D0B380EEB4E}" destId="{B91C3DBD-318B-4D75-8E5D-D0DA4CEE0A01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325A1A-D363-4A4F-BCA5-906B51D0A8CC}">
      <dsp:nvSpPr>
        <dsp:cNvPr id="0" name=""/>
        <dsp:cNvSpPr/>
      </dsp:nvSpPr>
      <dsp:spPr>
        <a:xfrm>
          <a:off x="0" y="27260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New Service (new Transmission Customer)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Modify Service (add/modify DNR, Network Load, Concomitant Evaluation)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Pre-submittal workspace</a:t>
          </a:r>
          <a:endParaRPr lang="en-US" sz="900" kern="1200" dirty="0"/>
        </a:p>
      </dsp:txBody>
      <dsp:txXfrm>
        <a:off x="0" y="272609"/>
        <a:ext cx="8229600" cy="680400"/>
      </dsp:txXfrm>
    </dsp:sp>
    <dsp:sp modelId="{A3EE1A78-F6C7-4481-B84B-4CE0C462B6AA}">
      <dsp:nvSpPr>
        <dsp:cNvPr id="0" name=""/>
        <dsp:cNvSpPr/>
      </dsp:nvSpPr>
      <dsp:spPr>
        <a:xfrm>
          <a:off x="411480" y="139769"/>
          <a:ext cx="57607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Getting Started</a:t>
          </a:r>
          <a:endParaRPr lang="en-US" sz="900" kern="1200" dirty="0"/>
        </a:p>
      </dsp:txBody>
      <dsp:txXfrm>
        <a:off x="411480" y="139769"/>
        <a:ext cx="5760720" cy="265680"/>
      </dsp:txXfrm>
    </dsp:sp>
    <dsp:sp modelId="{F4980BE7-85E9-4A11-A894-25428CD13DAA}">
      <dsp:nvSpPr>
        <dsp:cNvPr id="0" name=""/>
        <dsp:cNvSpPr/>
      </dsp:nvSpPr>
      <dsp:spPr>
        <a:xfrm>
          <a:off x="0" y="1134449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Validity of service information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Correcting service deficiencies 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Completing service information</a:t>
          </a:r>
          <a:endParaRPr lang="en-US" sz="900" kern="1200" dirty="0"/>
        </a:p>
      </dsp:txBody>
      <dsp:txXfrm>
        <a:off x="0" y="1134449"/>
        <a:ext cx="8229600" cy="680400"/>
      </dsp:txXfrm>
    </dsp:sp>
    <dsp:sp modelId="{3789C167-C62F-4FD7-8698-08E05FED6579}">
      <dsp:nvSpPr>
        <dsp:cNvPr id="0" name=""/>
        <dsp:cNvSpPr/>
      </dsp:nvSpPr>
      <dsp:spPr>
        <a:xfrm>
          <a:off x="411480" y="1001609"/>
          <a:ext cx="57607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Initial Review</a:t>
          </a:r>
          <a:endParaRPr lang="en-US" sz="900" kern="1200" dirty="0"/>
        </a:p>
      </dsp:txBody>
      <dsp:txXfrm>
        <a:off x="411480" y="1001609"/>
        <a:ext cx="5760720" cy="265680"/>
      </dsp:txXfrm>
    </dsp:sp>
    <dsp:sp modelId="{1D005D4D-ACA8-42E9-AA46-B38B2BB0D064}">
      <dsp:nvSpPr>
        <dsp:cNvPr id="0" name=""/>
        <dsp:cNvSpPr/>
      </dsp:nvSpPr>
      <dsp:spPr>
        <a:xfrm>
          <a:off x="0" y="1996289"/>
          <a:ext cx="8229600" cy="8221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 Service information evaluated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Validity of terms and conditions of service information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Determining transfer capability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Granting service</a:t>
          </a:r>
          <a:endParaRPr lang="en-US" sz="900" kern="1200" dirty="0"/>
        </a:p>
      </dsp:txBody>
      <dsp:txXfrm>
        <a:off x="0" y="1996289"/>
        <a:ext cx="8229600" cy="822150"/>
      </dsp:txXfrm>
    </dsp:sp>
    <dsp:sp modelId="{22D1BBB1-3E04-467C-A567-CFB8D98C46F1}">
      <dsp:nvSpPr>
        <dsp:cNvPr id="0" name=""/>
        <dsp:cNvSpPr/>
      </dsp:nvSpPr>
      <dsp:spPr>
        <a:xfrm>
          <a:off x="411480" y="1863449"/>
          <a:ext cx="57607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Evaluation</a:t>
          </a:r>
          <a:endParaRPr lang="en-US" sz="900" kern="1200" dirty="0"/>
        </a:p>
      </dsp:txBody>
      <dsp:txXfrm>
        <a:off x="411480" y="1863449"/>
        <a:ext cx="5760720" cy="265680"/>
      </dsp:txXfrm>
    </dsp:sp>
    <dsp:sp modelId="{17B3694F-77D3-47B7-AC56-CBFB98DF606A}">
      <dsp:nvSpPr>
        <dsp:cNvPr id="0" name=""/>
        <dsp:cNvSpPr/>
      </dsp:nvSpPr>
      <dsp:spPr>
        <a:xfrm>
          <a:off x="0" y="3006510"/>
          <a:ext cx="8229600" cy="5244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Confirming service information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Creating service agreements</a:t>
          </a:r>
          <a:endParaRPr lang="en-US" sz="900" kern="1200" dirty="0"/>
        </a:p>
      </dsp:txBody>
      <dsp:txXfrm>
        <a:off x="0" y="3006510"/>
        <a:ext cx="8229600" cy="524475"/>
      </dsp:txXfrm>
    </dsp:sp>
    <dsp:sp modelId="{C6CDE6F0-BC10-4E0E-86BC-E60228BF8646}">
      <dsp:nvSpPr>
        <dsp:cNvPr id="0" name=""/>
        <dsp:cNvSpPr/>
      </dsp:nvSpPr>
      <dsp:spPr>
        <a:xfrm>
          <a:off x="411480" y="2867039"/>
          <a:ext cx="57607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Final Disposition</a:t>
          </a:r>
          <a:endParaRPr lang="en-US" sz="900" kern="1200" dirty="0"/>
        </a:p>
      </dsp:txBody>
      <dsp:txXfrm>
        <a:off x="411480" y="2867039"/>
        <a:ext cx="5760720" cy="265680"/>
      </dsp:txXfrm>
    </dsp:sp>
    <dsp:sp modelId="{B91C3DBD-318B-4D75-8E5D-D0DA4CEE0A01}">
      <dsp:nvSpPr>
        <dsp:cNvPr id="0" name=""/>
        <dsp:cNvSpPr/>
      </dsp:nvSpPr>
      <dsp:spPr>
        <a:xfrm>
          <a:off x="0" y="3705794"/>
          <a:ext cx="82296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8708" tIns="187452" rIns="638708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Secondary Network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Releasing Secondary Network</a:t>
          </a:r>
          <a:endParaRPr lang="en-US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900" kern="1200" dirty="0" smtClean="0"/>
            <a:t>Continuing NITS Service </a:t>
          </a:r>
          <a:endParaRPr lang="en-US" sz="900" kern="1200" dirty="0"/>
        </a:p>
      </dsp:txBody>
      <dsp:txXfrm>
        <a:off x="0" y="3705794"/>
        <a:ext cx="8229600" cy="680400"/>
      </dsp:txXfrm>
    </dsp:sp>
    <dsp:sp modelId="{88BDFA80-0873-4DDC-81A6-B462881CE07D}">
      <dsp:nvSpPr>
        <dsp:cNvPr id="0" name=""/>
        <dsp:cNvSpPr/>
      </dsp:nvSpPr>
      <dsp:spPr>
        <a:xfrm>
          <a:off x="411480" y="3572954"/>
          <a:ext cx="5760720" cy="265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Other</a:t>
          </a:r>
          <a:endParaRPr lang="en-US" sz="900" kern="1200" dirty="0"/>
        </a:p>
      </dsp:txBody>
      <dsp:txXfrm>
        <a:off x="411480" y="3572954"/>
        <a:ext cx="5760720" cy="2656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380BA-59B9-4B98-AFFF-CFC55E1B11B3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E3E78-DE4F-4F83-8DD1-35A29D984A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E1B9A-8138-4390-9C8D-FFD69B2D3F3B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7A96E-1277-42E6-8F33-9106126BC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66950-B42E-42EA-AD64-11728E511D89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04E83-45C2-4659-B282-D63548E2B6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5268F-DBAC-4E86-A181-A40354C3EBC0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E377D-D1A6-4F31-A278-F1ACA26FE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F3768-8195-4665-9BEF-5765C5267B96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336BC-9C94-453D-BDEE-1B96112B02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16A7B-1D1F-4A07-8BE2-7B4CDB9BBD9D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9339-B3F9-4B61-8174-7A137AB18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CB2E7-2705-4080-A435-5B3874809114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0C36D-B7DD-4C18-A162-3FF9E2D67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4515B-097E-42C9-84A4-9FCBE8A9805D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D5391-F23B-480C-B672-5C84B13AC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77E5B-3951-4461-8FEF-A8DFF7DEF738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BCFE9-36C3-4EF7-93C1-2D081226B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80A41-8040-4243-8613-265EB9A64386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F1AE39-4585-4EF4-BB11-138CA0E9C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619F-BB2C-4564-92B8-78DF0B605D63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F775-7A30-4688-AB5B-707C611CE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407247-7200-4993-9D0B-8353827A26FC}" type="datetimeFigureOut">
              <a:rPr lang="en-US"/>
              <a:pPr>
                <a:defRPr/>
              </a:pPr>
              <a:t>1/17/2012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8C9FAD3-60A9-44BC-B5A2-6A7CC1D35B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smtClean="0"/>
              <a:t>Network Integration Transmission Service (NITS)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EC Single Topic Review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January 24, 2012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Commission issued Orders 890, 890-A, 890-B and 890-C directing Transmission Providers to develop through NAESB, Business Practice Standards, including OASIS functionality related to Network Integration Transmission Service (NITS).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Standards Summary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838200" y="1828800"/>
          <a:ext cx="7162800" cy="2371725"/>
        </p:xfrm>
        <a:graphic>
          <a:graphicData uri="http://schemas.openxmlformats.org/drawingml/2006/table">
            <a:tbl>
              <a:tblPr/>
              <a:tblGrid>
                <a:gridCol w="931788"/>
                <a:gridCol w="931788"/>
                <a:gridCol w="5299224"/>
              </a:tblGrid>
              <a:tr h="5334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9:00am to 10:30am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WEQ-000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abbreviations, acronyms, and definitions of terms that are referenced in the Business Practice Standards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9:00am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to 10:30am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WEQ-001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general and specific transaction processing requirements and related business processes required for OASIS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10:30am to 12:00pm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WEQ-002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technical standards for OASIS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10:30am</a:t>
                      </a:r>
                      <a:r>
                        <a:rPr lang="en-US" sz="1100" baseline="0" dirty="0" smtClean="0">
                          <a:latin typeface="Calibri"/>
                          <a:ea typeface="Calibri"/>
                          <a:cs typeface="Times New Roman"/>
                        </a:rPr>
                        <a:t> to 12:00pm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WEQ-003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Data Dictionary which establishes Data Element specifications for OASIS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43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Calibri"/>
                          <a:ea typeface="Calibri"/>
                          <a:cs typeface="Times New Roman"/>
                        </a:rPr>
                        <a:t>1:00pm to 4:00pm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WEQ-013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Times New Roman"/>
                        </a:rPr>
                        <a:t>general and specific transaction processing requirements and related business processes required for OASIS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NITS General Process Flow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NITS Flow Example</a:t>
            </a:r>
            <a:endParaRPr lang="en-US" dirty="0"/>
          </a:p>
        </p:txBody>
      </p:sp>
      <p:pic>
        <p:nvPicPr>
          <p:cNvPr id="16386" name="Picture 2" descr="NITS_Example_Number_1_2011-11-1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4830763" cy="506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jtwood\Local Settings\Temporary Internet Files\Content.IE5\JSSCY342\MC90043441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9200" y="2514600"/>
            <a:ext cx="1625600" cy="182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206</Words>
  <Application>Microsoft Office PowerPoint</Application>
  <PresentationFormat>On-screen Show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Network Integration Transmission Service (NITS)</vt:lpstr>
      <vt:lpstr>NITS Overview</vt:lpstr>
      <vt:lpstr>Standards Summary</vt:lpstr>
      <vt:lpstr>NITS General Process Flow</vt:lpstr>
      <vt:lpstr>NITS Flow Example</vt:lpstr>
      <vt:lpstr>Slide 6</vt:lpstr>
    </vt:vector>
  </TitlesOfParts>
  <Company>Information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Integration Transmission Service (NITS)</dc:title>
  <dc:creator>Wood, James T.</dc:creator>
  <cp:lastModifiedBy>Wood, James T.</cp:lastModifiedBy>
  <cp:revision>10</cp:revision>
  <dcterms:created xsi:type="dcterms:W3CDTF">2012-01-17T16:22:49Z</dcterms:created>
  <dcterms:modified xsi:type="dcterms:W3CDTF">2012-01-17T22:25:18Z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-1651131874</vt:i4>
  </property>
  <property fmtid="{D5CDD505-2E9C-101B-9397-08002B2CF9AE}" pid="3" name="_NewReviewCycle">
    <vt:lpwstr/>
  </property>
  <property fmtid="{D5CDD505-2E9C-101B-9397-08002B2CF9AE}" pid="4" name="_EmailSubject">
    <vt:lpwstr>please post</vt:lpwstr>
  </property>
  <property fmtid="{D5CDD505-2E9C-101B-9397-08002B2CF9AE}" pid="5" name="_AuthorEmail">
    <vt:lpwstr>JTWOOD@southernco.com</vt:lpwstr>
  </property>
  <property fmtid="{D5CDD505-2E9C-101B-9397-08002B2CF9AE}" pid="6" name="_AuthorEmailDisplayName">
    <vt:lpwstr>Wood, James T.</vt:lpwstr>
  </property>
</Properties>
</file>